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58" r:id="rId6"/>
    <p:sldId id="402" r:id="rId7"/>
    <p:sldId id="398" r:id="rId8"/>
    <p:sldId id="401" r:id="rId9"/>
    <p:sldId id="400" r:id="rId10"/>
    <p:sldId id="399" r:id="rId11"/>
    <p:sldId id="405" r:id="rId12"/>
    <p:sldId id="406" r:id="rId13"/>
    <p:sldId id="408" r:id="rId14"/>
    <p:sldId id="409" r:id="rId15"/>
    <p:sldId id="410" r:id="rId16"/>
    <p:sldId id="411" r:id="rId17"/>
    <p:sldId id="392" r:id="rId18"/>
    <p:sldId id="393" r:id="rId19"/>
    <p:sldId id="394" r:id="rId20"/>
    <p:sldId id="395" r:id="rId21"/>
    <p:sldId id="414" r:id="rId22"/>
    <p:sldId id="412" r:id="rId23"/>
    <p:sldId id="396" r:id="rId24"/>
    <p:sldId id="397" r:id="rId25"/>
    <p:sldId id="413" r:id="rId26"/>
    <p:sldId id="415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77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7DF2CD-212A-499E-AA4A-72CF5FAAB43E}" v="306" dt="2023-10-24T06:20:20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58"/>
      </p:cViewPr>
      <p:guideLst>
        <p:guide pos="377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Yi Ting" userId="7c336453-6efa-49e4-bd68-679bce0ab057" providerId="ADAL" clId="{A97DF2CD-212A-499E-AA4A-72CF5FAAB43E}"/>
    <pc:docChg chg="undo custSel addSld delSld modSld sldOrd">
      <pc:chgData name="LIN, Yi Ting" userId="7c336453-6efa-49e4-bd68-679bce0ab057" providerId="ADAL" clId="{A97DF2CD-212A-499E-AA4A-72CF5FAAB43E}" dt="2023-10-24T08:39:02.186" v="2772" actId="20577"/>
      <pc:docMkLst>
        <pc:docMk/>
      </pc:docMkLst>
      <pc:sldChg chg="modSp mod">
        <pc:chgData name="LIN, Yi Ting" userId="7c336453-6efa-49e4-bd68-679bce0ab057" providerId="ADAL" clId="{A97DF2CD-212A-499E-AA4A-72CF5FAAB43E}" dt="2023-10-24T07:19:16.544" v="2685" actId="20577"/>
        <pc:sldMkLst>
          <pc:docMk/>
          <pc:sldMk cId="3642251031" sldId="256"/>
        </pc:sldMkLst>
        <pc:spChg chg="mod">
          <ac:chgData name="LIN, Yi Ting" userId="7c336453-6efa-49e4-bd68-679bce0ab057" providerId="ADAL" clId="{A97DF2CD-212A-499E-AA4A-72CF5FAAB43E}" dt="2023-10-23T06:41:22.985" v="454" actId="113"/>
          <ac:spMkLst>
            <pc:docMk/>
            <pc:sldMk cId="3642251031" sldId="256"/>
            <ac:spMk id="2" creationId="{73297DB5-EAD4-4B14-A80E-85C7487F926F}"/>
          </ac:spMkLst>
        </pc:spChg>
        <pc:spChg chg="mod">
          <ac:chgData name="LIN, Yi Ting" userId="7c336453-6efa-49e4-bd68-679bce0ab057" providerId="ADAL" clId="{A97DF2CD-212A-499E-AA4A-72CF5FAAB43E}" dt="2023-10-24T07:19:16.544" v="2685" actId="20577"/>
          <ac:spMkLst>
            <pc:docMk/>
            <pc:sldMk cId="3642251031" sldId="256"/>
            <ac:spMk id="3" creationId="{C4E5E73F-98D9-4798-92C3-98BBE1DA5B1A}"/>
          </ac:spMkLst>
        </pc:spChg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470317482" sldId="257"/>
        </pc:sldMkLst>
      </pc:sldChg>
      <pc:sldChg chg="modSp mod">
        <pc:chgData name="LIN, Yi Ting" userId="7c336453-6efa-49e4-bd68-679bce0ab057" providerId="ADAL" clId="{A97DF2CD-212A-499E-AA4A-72CF5FAAB43E}" dt="2023-10-23T06:46:43.155" v="535" actId="12"/>
        <pc:sldMkLst>
          <pc:docMk/>
          <pc:sldMk cId="2900978876" sldId="258"/>
        </pc:sldMkLst>
        <pc:spChg chg="mod">
          <ac:chgData name="LIN, Yi Ting" userId="7c336453-6efa-49e4-bd68-679bce0ab057" providerId="ADAL" clId="{A97DF2CD-212A-499E-AA4A-72CF5FAAB43E}" dt="2023-10-23T06:46:43.155" v="535" actId="12"/>
          <ac:spMkLst>
            <pc:docMk/>
            <pc:sldMk cId="2900978876" sldId="258"/>
            <ac:spMk id="3" creationId="{DAE434F7-D233-D62C-FF60-AAC0CAFC6C7D}"/>
          </ac:spMkLst>
        </pc:spChg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4014874223" sldId="270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964344562" sldId="271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755092110" sldId="278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086592600" sldId="279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752834294" sldId="281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605881470" sldId="282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425561690" sldId="288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32011039" sldId="293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675120924" sldId="294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514230086" sldId="295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029624151" sldId="296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434485881" sldId="297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653802960" sldId="298"/>
        </pc:sldMkLst>
      </pc:sldChg>
      <pc:sldChg chg="del">
        <pc:chgData name="LIN, Yi Ting" userId="7c336453-6efa-49e4-bd68-679bce0ab057" providerId="ADAL" clId="{A97DF2CD-212A-499E-AA4A-72CF5FAAB43E}" dt="2023-10-23T06:48:14.607" v="562" actId="2696"/>
        <pc:sldMkLst>
          <pc:docMk/>
          <pc:sldMk cId="3266781001" sldId="299"/>
        </pc:sldMkLst>
      </pc:sldChg>
      <pc:sldChg chg="addSp modSp add del mod">
        <pc:chgData name="LIN, Yi Ting" userId="7c336453-6efa-49e4-bd68-679bce0ab057" providerId="ADAL" clId="{A97DF2CD-212A-499E-AA4A-72CF5FAAB43E}" dt="2023-10-23T07:19:15.828" v="685" actId="47"/>
        <pc:sldMkLst>
          <pc:docMk/>
          <pc:sldMk cId="3336129200" sldId="299"/>
        </pc:sldMkLst>
        <pc:spChg chg="add mod">
          <ac:chgData name="LIN, Yi Ting" userId="7c336453-6efa-49e4-bd68-679bce0ab057" providerId="ADAL" clId="{A97DF2CD-212A-499E-AA4A-72CF5FAAB43E}" dt="2023-10-23T06:49:34.027" v="570" actId="14100"/>
          <ac:spMkLst>
            <pc:docMk/>
            <pc:sldMk cId="3336129200" sldId="299"/>
            <ac:spMk id="2" creationId="{AFD28C4B-575A-093E-7827-B7C033805267}"/>
          </ac:spMkLst>
        </pc:spChg>
        <pc:picChg chg="mod modCrop">
          <ac:chgData name="LIN, Yi Ting" userId="7c336453-6efa-49e4-bd68-679bce0ab057" providerId="ADAL" clId="{A97DF2CD-212A-499E-AA4A-72CF5FAAB43E}" dt="2023-10-23T06:50:08.856" v="571" actId="732"/>
          <ac:picMkLst>
            <pc:docMk/>
            <pc:sldMk cId="3336129200" sldId="299"/>
            <ac:picMk id="4" creationId="{C20ABFA3-7F31-4A74-84B3-E91D77D56DAB}"/>
          </ac:picMkLst>
        </pc:picChg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323174484" sldId="316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68098351" sldId="317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186985672" sldId="318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592307490" sldId="319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243817374" sldId="320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85789249" sldId="328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205370997" sldId="329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084470559" sldId="335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221242082" sldId="336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561623353" sldId="337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38963751" sldId="338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932566516" sldId="339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807503144" sldId="340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120509840" sldId="341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875778967" sldId="347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699657586" sldId="348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603024716" sldId="349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722806246" sldId="350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722365039" sldId="351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607299148" sldId="352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4294647212" sldId="353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006416981" sldId="354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471539606" sldId="355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109751239" sldId="356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041891643" sldId="357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313747528" sldId="358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790887284" sldId="359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907363137" sldId="361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404963748" sldId="362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018836289" sldId="363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197458508" sldId="364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650351220" sldId="366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209377039" sldId="367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392099146" sldId="368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4021517678" sldId="369"/>
        </pc:sldMkLst>
      </pc:sldChg>
      <pc:sldChg chg="del ord">
        <pc:chgData name="LIN, Yi Ting" userId="7c336453-6efa-49e4-bd68-679bce0ab057" providerId="ADAL" clId="{A97DF2CD-212A-499E-AA4A-72CF5FAAB43E}" dt="2023-10-23T09:01:51.107" v="1601" actId="47"/>
        <pc:sldMkLst>
          <pc:docMk/>
          <pc:sldMk cId="1874560182" sldId="370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100095826" sldId="371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945984985" sldId="372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952043912" sldId="373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569136437" sldId="374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752947986" sldId="375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1051667532" sldId="376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500078665" sldId="377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482009194" sldId="379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4253641860" sldId="381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218688893" sldId="382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858341076" sldId="383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226369808" sldId="385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4012822105" sldId="386"/>
        </pc:sldMkLst>
      </pc:sldChg>
      <pc:sldChg chg="del">
        <pc:chgData name="LIN, Yi Ting" userId="7c336453-6efa-49e4-bd68-679bce0ab057" providerId="ADAL" clId="{A97DF2CD-212A-499E-AA4A-72CF5FAAB43E}" dt="2023-10-23T11:41:42.767" v="1924" actId="47"/>
        <pc:sldMkLst>
          <pc:docMk/>
          <pc:sldMk cId="3585628944" sldId="387"/>
        </pc:sldMkLst>
      </pc:sldChg>
      <pc:sldChg chg="del">
        <pc:chgData name="LIN, Yi Ting" userId="7c336453-6efa-49e4-bd68-679bce0ab057" providerId="ADAL" clId="{A97DF2CD-212A-499E-AA4A-72CF5FAAB43E}" dt="2023-10-23T11:41:42.767" v="1924" actId="47"/>
        <pc:sldMkLst>
          <pc:docMk/>
          <pc:sldMk cId="3791544651" sldId="388"/>
        </pc:sldMkLst>
      </pc:sldChg>
      <pc:sldChg chg="del">
        <pc:chgData name="LIN, Yi Ting" userId="7c336453-6efa-49e4-bd68-679bce0ab057" providerId="ADAL" clId="{A97DF2CD-212A-499E-AA4A-72CF5FAAB43E}" dt="2023-10-23T11:41:42.767" v="1924" actId="47"/>
        <pc:sldMkLst>
          <pc:docMk/>
          <pc:sldMk cId="3086675548" sldId="389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2991332855" sldId="390"/>
        </pc:sldMkLst>
      </pc:sldChg>
      <pc:sldChg chg="del">
        <pc:chgData name="LIN, Yi Ting" userId="7c336453-6efa-49e4-bd68-679bce0ab057" providerId="ADAL" clId="{A97DF2CD-212A-499E-AA4A-72CF5FAAB43E}" dt="2023-10-23T11:41:36.135" v="1923" actId="47"/>
        <pc:sldMkLst>
          <pc:docMk/>
          <pc:sldMk cId="317985214" sldId="391"/>
        </pc:sldMkLst>
      </pc:sldChg>
      <pc:sldChg chg="delSp modSp mod">
        <pc:chgData name="LIN, Yi Ting" userId="7c336453-6efa-49e4-bd68-679bce0ab057" providerId="ADAL" clId="{A97DF2CD-212A-499E-AA4A-72CF5FAAB43E}" dt="2023-10-23T08:46:13.449" v="1264" actId="1076"/>
        <pc:sldMkLst>
          <pc:docMk/>
          <pc:sldMk cId="2687192967" sldId="392"/>
        </pc:sldMkLst>
        <pc:spChg chg="del">
          <ac:chgData name="LIN, Yi Ting" userId="7c336453-6efa-49e4-bd68-679bce0ab057" providerId="ADAL" clId="{A97DF2CD-212A-499E-AA4A-72CF5FAAB43E}" dt="2023-10-23T08:39:10.289" v="1246" actId="478"/>
          <ac:spMkLst>
            <pc:docMk/>
            <pc:sldMk cId="2687192967" sldId="392"/>
            <ac:spMk id="2" creationId="{4D0AD725-39AD-E1B3-2BE2-99079A3C300E}"/>
          </ac:spMkLst>
        </pc:spChg>
        <pc:spChg chg="del">
          <ac:chgData name="LIN, Yi Ting" userId="7c336453-6efa-49e4-bd68-679bce0ab057" providerId="ADAL" clId="{A97DF2CD-212A-499E-AA4A-72CF5FAAB43E}" dt="2023-10-23T08:39:11.831" v="1247" actId="478"/>
          <ac:spMkLst>
            <pc:docMk/>
            <pc:sldMk cId="2687192967" sldId="392"/>
            <ac:spMk id="3" creationId="{C31ADAFD-F2E2-4AD2-7E34-B6B5C6AC105F}"/>
          </ac:spMkLst>
        </pc:spChg>
        <pc:spChg chg="mod">
          <ac:chgData name="LIN, Yi Ting" userId="7c336453-6efa-49e4-bd68-679bce0ab057" providerId="ADAL" clId="{A97DF2CD-212A-499E-AA4A-72CF5FAAB43E}" dt="2023-10-23T08:42:55.850" v="1261" actId="1076"/>
          <ac:spMkLst>
            <pc:docMk/>
            <pc:sldMk cId="2687192967" sldId="392"/>
            <ac:spMk id="7" creationId="{0A8F5C36-6C2E-88C1-2FBB-174813498558}"/>
          </ac:spMkLst>
        </pc:spChg>
        <pc:spChg chg="mod">
          <ac:chgData name="LIN, Yi Ting" userId="7c336453-6efa-49e4-bd68-679bce0ab057" providerId="ADAL" clId="{A97DF2CD-212A-499E-AA4A-72CF5FAAB43E}" dt="2023-10-23T08:42:41.651" v="1259" actId="1076"/>
          <ac:spMkLst>
            <pc:docMk/>
            <pc:sldMk cId="2687192967" sldId="392"/>
            <ac:spMk id="11" creationId="{2AE70136-AD8E-5B2B-A488-DE4A4A97C820}"/>
          </ac:spMkLst>
        </pc:spChg>
        <pc:spChg chg="mod">
          <ac:chgData name="LIN, Yi Ting" userId="7c336453-6efa-49e4-bd68-679bce0ab057" providerId="ADAL" clId="{A97DF2CD-212A-499E-AA4A-72CF5FAAB43E}" dt="2023-10-23T08:46:13.449" v="1264" actId="1076"/>
          <ac:spMkLst>
            <pc:docMk/>
            <pc:sldMk cId="2687192967" sldId="392"/>
            <ac:spMk id="15" creationId="{2B3425BA-CC6C-0001-9A3B-483F58D46612}"/>
          </ac:spMkLst>
        </pc:spChg>
        <pc:spChg chg="mod">
          <ac:chgData name="LIN, Yi Ting" userId="7c336453-6efa-49e4-bd68-679bce0ab057" providerId="ADAL" clId="{A97DF2CD-212A-499E-AA4A-72CF5FAAB43E}" dt="2023-10-23T08:46:06.071" v="1263" actId="1076"/>
          <ac:spMkLst>
            <pc:docMk/>
            <pc:sldMk cId="2687192967" sldId="392"/>
            <ac:spMk id="19" creationId="{81A9E110-6D01-43E1-2DB4-6D628DDCA7B9}"/>
          </ac:spMkLst>
        </pc:spChg>
        <pc:picChg chg="mod">
          <ac:chgData name="LIN, Yi Ting" userId="7c336453-6efa-49e4-bd68-679bce0ab057" providerId="ADAL" clId="{A97DF2CD-212A-499E-AA4A-72CF5FAAB43E}" dt="2023-10-23T08:42:55.850" v="1261" actId="1076"/>
          <ac:picMkLst>
            <pc:docMk/>
            <pc:sldMk cId="2687192967" sldId="392"/>
            <ac:picMk id="5" creationId="{61360FDD-A04F-2500-862E-956F2DA4CBAA}"/>
          </ac:picMkLst>
        </pc:picChg>
        <pc:picChg chg="mod">
          <ac:chgData name="LIN, Yi Ting" userId="7c336453-6efa-49e4-bd68-679bce0ab057" providerId="ADAL" clId="{A97DF2CD-212A-499E-AA4A-72CF5FAAB43E}" dt="2023-10-23T08:42:34.910" v="1258" actId="1076"/>
          <ac:picMkLst>
            <pc:docMk/>
            <pc:sldMk cId="2687192967" sldId="392"/>
            <ac:picMk id="9" creationId="{E7F3ECCD-D81A-AF1D-8086-2A9D85A009A3}"/>
          </ac:picMkLst>
        </pc:picChg>
        <pc:picChg chg="mod">
          <ac:chgData name="LIN, Yi Ting" userId="7c336453-6efa-49e4-bd68-679bce0ab057" providerId="ADAL" clId="{A97DF2CD-212A-499E-AA4A-72CF5FAAB43E}" dt="2023-10-23T08:46:13.449" v="1264" actId="1076"/>
          <ac:picMkLst>
            <pc:docMk/>
            <pc:sldMk cId="2687192967" sldId="392"/>
            <ac:picMk id="13" creationId="{163178A1-3EAD-E9D1-0F93-90F566634DDF}"/>
          </ac:picMkLst>
        </pc:picChg>
        <pc:picChg chg="mod">
          <ac:chgData name="LIN, Yi Ting" userId="7c336453-6efa-49e4-bd68-679bce0ab057" providerId="ADAL" clId="{A97DF2CD-212A-499E-AA4A-72CF5FAAB43E}" dt="2023-10-23T08:46:06.071" v="1263" actId="1076"/>
          <ac:picMkLst>
            <pc:docMk/>
            <pc:sldMk cId="2687192967" sldId="392"/>
            <ac:picMk id="17" creationId="{C9B95325-1863-D760-93AF-F2ACAAED6D73}"/>
          </ac:picMkLst>
        </pc:picChg>
      </pc:sldChg>
      <pc:sldChg chg="addSp modSp new mod">
        <pc:chgData name="LIN, Yi Ting" userId="7c336453-6efa-49e4-bd68-679bce0ab057" providerId="ADAL" clId="{A97DF2CD-212A-499E-AA4A-72CF5FAAB43E}" dt="2023-10-23T08:57:37.861" v="1443" actId="1076"/>
        <pc:sldMkLst>
          <pc:docMk/>
          <pc:sldMk cId="1065190739" sldId="393"/>
        </pc:sldMkLst>
        <pc:spChg chg="mod">
          <ac:chgData name="LIN, Yi Ting" userId="7c336453-6efa-49e4-bd68-679bce0ab057" providerId="ADAL" clId="{A97DF2CD-212A-499E-AA4A-72CF5FAAB43E}" dt="2023-10-23T08:26:10.726" v="1107" actId="20577"/>
          <ac:spMkLst>
            <pc:docMk/>
            <pc:sldMk cId="1065190739" sldId="393"/>
            <ac:spMk id="2" creationId="{B199903B-3D9A-6FBF-48DF-EAABA6FF77F9}"/>
          </ac:spMkLst>
        </pc:spChg>
        <pc:spChg chg="mod">
          <ac:chgData name="LIN, Yi Ting" userId="7c336453-6efa-49e4-bd68-679bce0ab057" providerId="ADAL" clId="{A97DF2CD-212A-499E-AA4A-72CF5FAAB43E}" dt="2023-10-23T08:57:03.898" v="1435" actId="6549"/>
          <ac:spMkLst>
            <pc:docMk/>
            <pc:sldMk cId="1065190739" sldId="393"/>
            <ac:spMk id="3" creationId="{EE833D0A-0FDC-65C7-3C60-F914C8654B71}"/>
          </ac:spMkLst>
        </pc:spChg>
        <pc:picChg chg="add mod ord modCrop">
          <ac:chgData name="LIN, Yi Ting" userId="7c336453-6efa-49e4-bd68-679bce0ab057" providerId="ADAL" clId="{A97DF2CD-212A-499E-AA4A-72CF5FAAB43E}" dt="2023-10-23T08:57:37.861" v="1443" actId="1076"/>
          <ac:picMkLst>
            <pc:docMk/>
            <pc:sldMk cId="1065190739" sldId="393"/>
            <ac:picMk id="4" creationId="{FBB5EFA4-00DC-DF61-56CA-56F68BA59FE1}"/>
          </ac:picMkLst>
        </pc:picChg>
      </pc:sldChg>
      <pc:sldChg chg="modSp new mod">
        <pc:chgData name="LIN, Yi Ting" userId="7c336453-6efa-49e4-bd68-679bce0ab057" providerId="ADAL" clId="{A97DF2CD-212A-499E-AA4A-72CF5FAAB43E}" dt="2023-10-23T11:49:00.779" v="2000" actId="20577"/>
        <pc:sldMkLst>
          <pc:docMk/>
          <pc:sldMk cId="207430410" sldId="394"/>
        </pc:sldMkLst>
        <pc:spChg chg="mod">
          <ac:chgData name="LIN, Yi Ting" userId="7c336453-6efa-49e4-bd68-679bce0ab057" providerId="ADAL" clId="{A97DF2CD-212A-499E-AA4A-72CF5FAAB43E}" dt="2023-10-23T08:52:29.528" v="1327" actId="20577"/>
          <ac:spMkLst>
            <pc:docMk/>
            <pc:sldMk cId="207430410" sldId="394"/>
            <ac:spMk id="2" creationId="{1F15FA54-A26C-36CE-264A-BF96AF560BFA}"/>
          </ac:spMkLst>
        </pc:spChg>
        <pc:spChg chg="mod">
          <ac:chgData name="LIN, Yi Ting" userId="7c336453-6efa-49e4-bd68-679bce0ab057" providerId="ADAL" clId="{A97DF2CD-212A-499E-AA4A-72CF5FAAB43E}" dt="2023-10-23T11:49:00.779" v="2000" actId="20577"/>
          <ac:spMkLst>
            <pc:docMk/>
            <pc:sldMk cId="207430410" sldId="394"/>
            <ac:spMk id="3" creationId="{5C138EFB-1F35-4206-20B0-6251A002E423}"/>
          </ac:spMkLst>
        </pc:spChg>
      </pc:sldChg>
      <pc:sldChg chg="modSp new mod">
        <pc:chgData name="LIN, Yi Ting" userId="7c336453-6efa-49e4-bd68-679bce0ab057" providerId="ADAL" clId="{A97DF2CD-212A-499E-AA4A-72CF5FAAB43E}" dt="2023-10-23T09:00:31.373" v="1582" actId="20577"/>
        <pc:sldMkLst>
          <pc:docMk/>
          <pc:sldMk cId="4106439717" sldId="395"/>
        </pc:sldMkLst>
        <pc:spChg chg="mod">
          <ac:chgData name="LIN, Yi Ting" userId="7c336453-6efa-49e4-bd68-679bce0ab057" providerId="ADAL" clId="{A97DF2CD-212A-499E-AA4A-72CF5FAAB43E}" dt="2023-10-23T09:00:31.373" v="1582" actId="20577"/>
          <ac:spMkLst>
            <pc:docMk/>
            <pc:sldMk cId="4106439717" sldId="395"/>
            <ac:spMk id="2" creationId="{5BB1C8C3-4647-88DF-327F-681E0D6E304D}"/>
          </ac:spMkLst>
        </pc:spChg>
      </pc:sldChg>
      <pc:sldChg chg="addSp delSp modSp new mod modAnim">
        <pc:chgData name="LIN, Yi Ting" userId="7c336453-6efa-49e4-bd68-679bce0ab057" providerId="ADAL" clId="{A97DF2CD-212A-499E-AA4A-72CF5FAAB43E}" dt="2023-10-24T06:21:40.593" v="2568" actId="14100"/>
        <pc:sldMkLst>
          <pc:docMk/>
          <pc:sldMk cId="193835005" sldId="396"/>
        </pc:sldMkLst>
        <pc:spChg chg="mod">
          <ac:chgData name="LIN, Yi Ting" userId="7c336453-6efa-49e4-bd68-679bce0ab057" providerId="ADAL" clId="{A97DF2CD-212A-499E-AA4A-72CF5FAAB43E}" dt="2023-10-23T10:32:21.463" v="1906" actId="20577"/>
          <ac:spMkLst>
            <pc:docMk/>
            <pc:sldMk cId="193835005" sldId="396"/>
            <ac:spMk id="2" creationId="{552C5499-1942-E0DF-CCAF-991367596330}"/>
          </ac:spMkLst>
        </pc:spChg>
        <pc:spChg chg="del">
          <ac:chgData name="LIN, Yi Ting" userId="7c336453-6efa-49e4-bd68-679bce0ab057" providerId="ADAL" clId="{A97DF2CD-212A-499E-AA4A-72CF5FAAB43E}" dt="2023-10-23T11:57:44.450" v="2014" actId="478"/>
          <ac:spMkLst>
            <pc:docMk/>
            <pc:sldMk cId="193835005" sldId="396"/>
            <ac:spMk id="3" creationId="{BBA1B273-B12C-5D8C-5977-4CCC2ABC8E5B}"/>
          </ac:spMkLst>
        </pc:spChg>
        <pc:spChg chg="add mod">
          <ac:chgData name="LIN, Yi Ting" userId="7c336453-6efa-49e4-bd68-679bce0ab057" providerId="ADAL" clId="{A97DF2CD-212A-499E-AA4A-72CF5FAAB43E}" dt="2023-10-24T06:21:38.177" v="2567" actId="14100"/>
          <ac:spMkLst>
            <pc:docMk/>
            <pc:sldMk cId="193835005" sldId="396"/>
            <ac:spMk id="5" creationId="{43CA2405-5A64-8F21-430E-FD99909D4F73}"/>
          </ac:spMkLst>
        </pc:spChg>
        <pc:spChg chg="add mod">
          <ac:chgData name="LIN, Yi Ting" userId="7c336453-6efa-49e4-bd68-679bce0ab057" providerId="ADAL" clId="{A97DF2CD-212A-499E-AA4A-72CF5FAAB43E}" dt="2023-10-24T06:21:28.713" v="2564" actId="14100"/>
          <ac:spMkLst>
            <pc:docMk/>
            <pc:sldMk cId="193835005" sldId="396"/>
            <ac:spMk id="6" creationId="{43AE81B8-3AEE-954C-7160-7B5799212963}"/>
          </ac:spMkLst>
        </pc:spChg>
        <pc:spChg chg="add del">
          <ac:chgData name="LIN, Yi Ting" userId="7c336453-6efa-49e4-bd68-679bce0ab057" providerId="ADAL" clId="{A97DF2CD-212A-499E-AA4A-72CF5FAAB43E}" dt="2023-10-23T11:44:03.319" v="1927" actId="478"/>
          <ac:spMkLst>
            <pc:docMk/>
            <pc:sldMk cId="193835005" sldId="396"/>
            <ac:spMk id="7" creationId="{F4EFC43B-CD88-637B-B72E-0E92C8446571}"/>
          </ac:spMkLst>
        </pc:spChg>
        <pc:spChg chg="add mod ord">
          <ac:chgData name="LIN, Yi Ting" userId="7c336453-6efa-49e4-bd68-679bce0ab057" providerId="ADAL" clId="{A97DF2CD-212A-499E-AA4A-72CF5FAAB43E}" dt="2023-10-24T06:21:40.593" v="2568" actId="14100"/>
          <ac:spMkLst>
            <pc:docMk/>
            <pc:sldMk cId="193835005" sldId="396"/>
            <ac:spMk id="8" creationId="{A8994E94-BADF-E1DA-6283-0DEBA1E3A7E9}"/>
          </ac:spMkLst>
        </pc:spChg>
        <pc:spChg chg="add mod ord">
          <ac:chgData name="LIN, Yi Ting" userId="7c336453-6efa-49e4-bd68-679bce0ab057" providerId="ADAL" clId="{A97DF2CD-212A-499E-AA4A-72CF5FAAB43E}" dt="2023-10-24T06:21:36.065" v="2566" actId="14100"/>
          <ac:spMkLst>
            <pc:docMk/>
            <pc:sldMk cId="193835005" sldId="396"/>
            <ac:spMk id="9" creationId="{7266D759-C901-9926-13BE-381105677EAB}"/>
          </ac:spMkLst>
        </pc:spChg>
        <pc:spChg chg="add mod">
          <ac:chgData name="LIN, Yi Ting" userId="7c336453-6efa-49e4-bd68-679bce0ab057" providerId="ADAL" clId="{A97DF2CD-212A-499E-AA4A-72CF5FAAB43E}" dt="2023-10-24T06:21:14.705" v="2563" actId="1076"/>
          <ac:spMkLst>
            <pc:docMk/>
            <pc:sldMk cId="193835005" sldId="396"/>
            <ac:spMk id="12" creationId="{202D920B-060A-6AA4-C38E-92F8790C5CDC}"/>
          </ac:spMkLst>
        </pc:spChg>
        <pc:picChg chg="add mod ord modCrop">
          <ac:chgData name="LIN, Yi Ting" userId="7c336453-6efa-49e4-bd68-679bce0ab057" providerId="ADAL" clId="{A97DF2CD-212A-499E-AA4A-72CF5FAAB43E}" dt="2023-10-24T06:19:02.647" v="2544" actId="167"/>
          <ac:picMkLst>
            <pc:docMk/>
            <pc:sldMk cId="193835005" sldId="396"/>
            <ac:picMk id="4" creationId="{62FB6ABA-E318-F580-FB56-801395839EFB}"/>
          </ac:picMkLst>
        </pc:picChg>
        <pc:picChg chg="add del mod modCrop">
          <ac:chgData name="LIN, Yi Ting" userId="7c336453-6efa-49e4-bd68-679bce0ab057" providerId="ADAL" clId="{A97DF2CD-212A-499E-AA4A-72CF5FAAB43E}" dt="2023-10-23T11:57:04.215" v="2001" actId="478"/>
          <ac:picMkLst>
            <pc:docMk/>
            <pc:sldMk cId="193835005" sldId="396"/>
            <ac:picMk id="5" creationId="{1BFEB462-2A82-42A2-1727-F107D63393B3}"/>
          </ac:picMkLst>
        </pc:picChg>
        <pc:picChg chg="add del mod ord modCrop">
          <ac:chgData name="LIN, Yi Ting" userId="7c336453-6efa-49e4-bd68-679bce0ab057" providerId="ADAL" clId="{A97DF2CD-212A-499E-AA4A-72CF5FAAB43E}" dt="2023-10-24T06:18:35.533" v="2538" actId="478"/>
          <ac:picMkLst>
            <pc:docMk/>
            <pc:sldMk cId="193835005" sldId="396"/>
            <ac:picMk id="11" creationId="{7ED59CC7-70D5-B461-71EC-ABA6FDA6868D}"/>
          </ac:picMkLst>
        </pc:picChg>
      </pc:sldChg>
      <pc:sldChg chg="addSp delSp modSp new mod modAnim">
        <pc:chgData name="LIN, Yi Ting" userId="7c336453-6efa-49e4-bd68-679bce0ab057" providerId="ADAL" clId="{A97DF2CD-212A-499E-AA4A-72CF5FAAB43E}" dt="2023-10-24T08:30:27.288" v="2687" actId="20577"/>
        <pc:sldMkLst>
          <pc:docMk/>
          <pc:sldMk cId="4187784333" sldId="397"/>
        </pc:sldMkLst>
        <pc:spChg chg="mod">
          <ac:chgData name="LIN, Yi Ting" userId="7c336453-6efa-49e4-bd68-679bce0ab057" providerId="ADAL" clId="{A97DF2CD-212A-499E-AA4A-72CF5FAAB43E}" dt="2023-10-24T08:30:27.288" v="2687" actId="20577"/>
          <ac:spMkLst>
            <pc:docMk/>
            <pc:sldMk cId="4187784333" sldId="397"/>
            <ac:spMk id="2" creationId="{5305D468-495E-0C41-E16F-16CBD0168563}"/>
          </ac:spMkLst>
        </pc:spChg>
        <pc:spChg chg="del">
          <ac:chgData name="LIN, Yi Ting" userId="7c336453-6efa-49e4-bd68-679bce0ab057" providerId="ADAL" clId="{A97DF2CD-212A-499E-AA4A-72CF5FAAB43E}" dt="2023-10-23T12:04:58.697" v="2057" actId="478"/>
          <ac:spMkLst>
            <pc:docMk/>
            <pc:sldMk cId="4187784333" sldId="397"/>
            <ac:spMk id="3" creationId="{E4F21D24-F85B-E086-F744-3846BE4A7171}"/>
          </ac:spMkLst>
        </pc:spChg>
        <pc:spChg chg="add mod">
          <ac:chgData name="LIN, Yi Ting" userId="7c336453-6efa-49e4-bd68-679bce0ab057" providerId="ADAL" clId="{A97DF2CD-212A-499E-AA4A-72CF5FAAB43E}" dt="2023-10-23T12:04:49.936" v="2056" actId="14100"/>
          <ac:spMkLst>
            <pc:docMk/>
            <pc:sldMk cId="4187784333" sldId="397"/>
            <ac:spMk id="6" creationId="{6597BA05-E41D-CB38-02A0-7BD3AE408DF2}"/>
          </ac:spMkLst>
        </pc:spChg>
        <pc:picChg chg="add del mod modCrop">
          <ac:chgData name="LIN, Yi Ting" userId="7c336453-6efa-49e4-bd68-679bce0ab057" providerId="ADAL" clId="{A97DF2CD-212A-499E-AA4A-72CF5FAAB43E}" dt="2023-10-23T12:00:38.957" v="2023" actId="478"/>
          <ac:picMkLst>
            <pc:docMk/>
            <pc:sldMk cId="4187784333" sldId="397"/>
            <ac:picMk id="5" creationId="{01E1C948-BD49-7EAA-C455-EA291C1B17BA}"/>
          </ac:picMkLst>
        </pc:picChg>
        <pc:picChg chg="add del mod ord modCrop">
          <ac:chgData name="LIN, Yi Ting" userId="7c336453-6efa-49e4-bd68-679bce0ab057" providerId="ADAL" clId="{A97DF2CD-212A-499E-AA4A-72CF5FAAB43E}" dt="2023-10-23T12:09:13.955" v="2059" actId="478"/>
          <ac:picMkLst>
            <pc:docMk/>
            <pc:sldMk cId="4187784333" sldId="397"/>
            <ac:picMk id="8" creationId="{9A5B8346-F823-0098-667B-C25904469396}"/>
          </ac:picMkLst>
        </pc:picChg>
        <pc:picChg chg="add del mod modCrop">
          <ac:chgData name="LIN, Yi Ting" userId="7c336453-6efa-49e4-bd68-679bce0ab057" providerId="ADAL" clId="{A97DF2CD-212A-499E-AA4A-72CF5FAAB43E}" dt="2023-10-23T12:11:00.622" v="2065" actId="478"/>
          <ac:picMkLst>
            <pc:docMk/>
            <pc:sldMk cId="4187784333" sldId="397"/>
            <ac:picMk id="10" creationId="{5252D4DE-94B7-9D97-6718-3FAB3D728477}"/>
          </ac:picMkLst>
        </pc:picChg>
        <pc:picChg chg="add mod modCrop">
          <ac:chgData name="LIN, Yi Ting" userId="7c336453-6efa-49e4-bd68-679bce0ab057" providerId="ADAL" clId="{A97DF2CD-212A-499E-AA4A-72CF5FAAB43E}" dt="2023-10-23T12:11:18.053" v="2071" actId="1076"/>
          <ac:picMkLst>
            <pc:docMk/>
            <pc:sldMk cId="4187784333" sldId="397"/>
            <ac:picMk id="12" creationId="{DB3E16D7-9BB6-BE23-82A0-29EDB11D715F}"/>
          </ac:picMkLst>
        </pc:picChg>
      </pc:sldChg>
      <pc:sldChg chg="addSp delSp modSp new mod">
        <pc:chgData name="LIN, Yi Ting" userId="7c336453-6efa-49e4-bd68-679bce0ab057" providerId="ADAL" clId="{A97DF2CD-212A-499E-AA4A-72CF5FAAB43E}" dt="2023-10-23T06:41:47.434" v="478" actId="1076"/>
        <pc:sldMkLst>
          <pc:docMk/>
          <pc:sldMk cId="2635276616" sldId="398"/>
        </pc:sldMkLst>
        <pc:spChg chg="mod">
          <ac:chgData name="LIN, Yi Ting" userId="7c336453-6efa-49e4-bd68-679bce0ab057" providerId="ADAL" clId="{A97DF2CD-212A-499E-AA4A-72CF5FAAB43E}" dt="2023-10-23T06:33:23.197" v="218" actId="20577"/>
          <ac:spMkLst>
            <pc:docMk/>
            <pc:sldMk cId="2635276616" sldId="398"/>
            <ac:spMk id="2" creationId="{45874377-D706-E40C-3820-923D115BC3C5}"/>
          </ac:spMkLst>
        </pc:spChg>
        <pc:picChg chg="add mod modCrop">
          <ac:chgData name="LIN, Yi Ting" userId="7c336453-6efa-49e4-bd68-679bce0ab057" providerId="ADAL" clId="{A97DF2CD-212A-499E-AA4A-72CF5FAAB43E}" dt="2023-10-23T06:41:47.434" v="478" actId="1076"/>
          <ac:picMkLst>
            <pc:docMk/>
            <pc:sldMk cId="2635276616" sldId="398"/>
            <ac:picMk id="5" creationId="{CF4DBC9E-94FC-9266-6133-A7507418FDDC}"/>
          </ac:picMkLst>
        </pc:picChg>
        <pc:picChg chg="add del mod modCrop">
          <ac:chgData name="LIN, Yi Ting" userId="7c336453-6efa-49e4-bd68-679bce0ab057" providerId="ADAL" clId="{A97DF2CD-212A-499E-AA4A-72CF5FAAB43E}" dt="2023-10-23T06:29:21.561" v="176" actId="21"/>
          <ac:picMkLst>
            <pc:docMk/>
            <pc:sldMk cId="2635276616" sldId="398"/>
            <ac:picMk id="7" creationId="{F7F5B9A8-5A86-D325-B2D5-98A19E420E7B}"/>
          </ac:picMkLst>
        </pc:picChg>
      </pc:sldChg>
      <pc:sldChg chg="addSp delSp modSp new mod modAnim">
        <pc:chgData name="LIN, Yi Ting" userId="7c336453-6efa-49e4-bd68-679bce0ab057" providerId="ADAL" clId="{A97DF2CD-212A-499E-AA4A-72CF5FAAB43E}" dt="2023-10-23T06:44:53.574" v="534"/>
        <pc:sldMkLst>
          <pc:docMk/>
          <pc:sldMk cId="826926962" sldId="399"/>
        </pc:sldMkLst>
        <pc:spChg chg="mod">
          <ac:chgData name="LIN, Yi Ting" userId="7c336453-6efa-49e4-bd68-679bce0ab057" providerId="ADAL" clId="{A97DF2CD-212A-499E-AA4A-72CF5FAAB43E}" dt="2023-10-23T06:35:33.186" v="277" actId="20577"/>
          <ac:spMkLst>
            <pc:docMk/>
            <pc:sldMk cId="826926962" sldId="399"/>
            <ac:spMk id="2" creationId="{0BA59A56-D8AE-8FB1-B94D-66EFE750DE40}"/>
          </ac:spMkLst>
        </pc:spChg>
        <pc:spChg chg="del">
          <ac:chgData name="LIN, Yi Ting" userId="7c336453-6efa-49e4-bd68-679bce0ab057" providerId="ADAL" clId="{A97DF2CD-212A-499E-AA4A-72CF5FAAB43E}" dt="2023-10-23T06:44:27.133" v="531" actId="478"/>
          <ac:spMkLst>
            <pc:docMk/>
            <pc:sldMk cId="826926962" sldId="399"/>
            <ac:spMk id="3" creationId="{B51B8206-8D9A-163D-E703-D91A38EE10B1}"/>
          </ac:spMkLst>
        </pc:spChg>
        <pc:spChg chg="add mod">
          <ac:chgData name="LIN, Yi Ting" userId="7c336453-6efa-49e4-bd68-679bce0ab057" providerId="ADAL" clId="{A97DF2CD-212A-499E-AA4A-72CF5FAAB43E}" dt="2023-10-23T06:43:09.484" v="524" actId="113"/>
          <ac:spMkLst>
            <pc:docMk/>
            <pc:sldMk cId="826926962" sldId="399"/>
            <ac:spMk id="25" creationId="{BAD2A2EC-F574-4120-158A-DD9D5B6C5623}"/>
          </ac:spMkLst>
        </pc:spChg>
        <pc:spChg chg="add mod">
          <ac:chgData name="LIN, Yi Ting" userId="7c336453-6efa-49e4-bd68-679bce0ab057" providerId="ADAL" clId="{A97DF2CD-212A-499E-AA4A-72CF5FAAB43E}" dt="2023-10-23T06:44:05.010" v="529" actId="1582"/>
          <ac:spMkLst>
            <pc:docMk/>
            <pc:sldMk cId="826926962" sldId="399"/>
            <ac:spMk id="26" creationId="{818BDDF5-A913-44C7-3C0F-1D84F2A14367}"/>
          </ac:spMkLst>
        </pc:spChg>
        <pc:grpChg chg="add mod ord">
          <ac:chgData name="LIN, Yi Ting" userId="7c336453-6efa-49e4-bd68-679bce0ab057" providerId="ADAL" clId="{A97DF2CD-212A-499E-AA4A-72CF5FAAB43E}" dt="2023-10-23T06:44:14.518" v="530" actId="166"/>
          <ac:grpSpMkLst>
            <pc:docMk/>
            <pc:sldMk cId="826926962" sldId="399"/>
            <ac:grpSpMk id="17" creationId="{87D0E139-608E-D4B8-07AF-893533C9E59A}"/>
          </ac:grpSpMkLst>
        </pc:grpChg>
        <pc:picChg chg="add mod modCrop">
          <ac:chgData name="LIN, Yi Ting" userId="7c336453-6efa-49e4-bd68-679bce0ab057" providerId="ADAL" clId="{A97DF2CD-212A-499E-AA4A-72CF5FAAB43E}" dt="2023-10-23T06:35:07.396" v="266" actId="1076"/>
          <ac:picMkLst>
            <pc:docMk/>
            <pc:sldMk cId="826926962" sldId="399"/>
            <ac:picMk id="5" creationId="{BE7AF29E-9FA4-F6D7-A4F3-99148E24E69E}"/>
          </ac:picMkLst>
        </pc:picChg>
        <pc:picChg chg="add mod modCrop">
          <ac:chgData name="LIN, Yi Ting" userId="7c336453-6efa-49e4-bd68-679bce0ab057" providerId="ADAL" clId="{A97DF2CD-212A-499E-AA4A-72CF5FAAB43E}" dt="2023-10-23T06:34:12.743" v="260" actId="164"/>
          <ac:picMkLst>
            <pc:docMk/>
            <pc:sldMk cId="826926962" sldId="399"/>
            <ac:picMk id="7" creationId="{43C75679-700D-B595-51D4-2DE640567C7F}"/>
          </ac:picMkLst>
        </pc:picChg>
        <pc:picChg chg="add del mod">
          <ac:chgData name="LIN, Yi Ting" userId="7c336453-6efa-49e4-bd68-679bce0ab057" providerId="ADAL" clId="{A97DF2CD-212A-499E-AA4A-72CF5FAAB43E}" dt="2023-10-23T06:23:07.966" v="123"/>
          <ac:picMkLst>
            <pc:docMk/>
            <pc:sldMk cId="826926962" sldId="399"/>
            <ac:picMk id="16" creationId="{D7488ADA-8E34-54E2-4FC7-D42A20438458}"/>
          </ac:picMkLst>
        </pc:picChg>
        <pc:cxnChg chg="add mod">
          <ac:chgData name="LIN, Yi Ting" userId="7c336453-6efa-49e4-bd68-679bce0ab057" providerId="ADAL" clId="{A97DF2CD-212A-499E-AA4A-72CF5FAAB43E}" dt="2023-10-23T06:36:51.741" v="290" actId="14100"/>
          <ac:cxnSpMkLst>
            <pc:docMk/>
            <pc:sldMk cId="826926962" sldId="399"/>
            <ac:cxnSpMk id="9" creationId="{F3C0E5FB-8BF7-0832-A088-2C75BEA30B4D}"/>
          </ac:cxnSpMkLst>
        </pc:cxnChg>
        <pc:cxnChg chg="add mod">
          <ac:chgData name="LIN, Yi Ting" userId="7c336453-6efa-49e4-bd68-679bce0ab057" providerId="ADAL" clId="{A97DF2CD-212A-499E-AA4A-72CF5FAAB43E}" dt="2023-10-23T06:36:48.682" v="289" actId="14100"/>
          <ac:cxnSpMkLst>
            <pc:docMk/>
            <pc:sldMk cId="826926962" sldId="399"/>
            <ac:cxnSpMk id="10" creationId="{87D45E70-1FC2-1F8D-2668-7FADCDF37BAD}"/>
          </ac:cxnSpMkLst>
        </pc:cxnChg>
        <pc:cxnChg chg="add mod">
          <ac:chgData name="LIN, Yi Ting" userId="7c336453-6efa-49e4-bd68-679bce0ab057" providerId="ADAL" clId="{A97DF2CD-212A-499E-AA4A-72CF5FAAB43E}" dt="2023-10-23T06:36:45.158" v="288" actId="14100"/>
          <ac:cxnSpMkLst>
            <pc:docMk/>
            <pc:sldMk cId="826926962" sldId="399"/>
            <ac:cxnSpMk id="13" creationId="{23BE9496-7428-078D-C18D-F6CAB868F43F}"/>
          </ac:cxnSpMkLst>
        </pc:cxnChg>
      </pc:sldChg>
      <pc:sldChg chg="addSp delSp modSp new mod">
        <pc:chgData name="LIN, Yi Ting" userId="7c336453-6efa-49e4-bd68-679bce0ab057" providerId="ADAL" clId="{A97DF2CD-212A-499E-AA4A-72CF5FAAB43E}" dt="2023-10-23T06:33:52.315" v="258" actId="20577"/>
        <pc:sldMkLst>
          <pc:docMk/>
          <pc:sldMk cId="56294166" sldId="400"/>
        </pc:sldMkLst>
        <pc:spChg chg="mod">
          <ac:chgData name="LIN, Yi Ting" userId="7c336453-6efa-49e4-bd68-679bce0ab057" providerId="ADAL" clId="{A97DF2CD-212A-499E-AA4A-72CF5FAAB43E}" dt="2023-10-23T06:33:52.315" v="258" actId="20577"/>
          <ac:spMkLst>
            <pc:docMk/>
            <pc:sldMk cId="56294166" sldId="400"/>
            <ac:spMk id="2" creationId="{C62ECD09-F241-36A4-3157-F9B3FA52EE60}"/>
          </ac:spMkLst>
        </pc:spChg>
        <pc:spChg chg="del">
          <ac:chgData name="LIN, Yi Ting" userId="7c336453-6efa-49e4-bd68-679bce0ab057" providerId="ADAL" clId="{A97DF2CD-212A-499E-AA4A-72CF5FAAB43E}" dt="2023-10-23T06:26:49.676" v="164" actId="478"/>
          <ac:spMkLst>
            <pc:docMk/>
            <pc:sldMk cId="56294166" sldId="400"/>
            <ac:spMk id="3" creationId="{CC730C99-6F9F-72C7-5693-157994B56640}"/>
          </ac:spMkLst>
        </pc:spChg>
        <pc:spChg chg="add del">
          <ac:chgData name="LIN, Yi Ting" userId="7c336453-6efa-49e4-bd68-679bce0ab057" providerId="ADAL" clId="{A97DF2CD-212A-499E-AA4A-72CF5FAAB43E}" dt="2023-10-23T06:22:47.786" v="119" actId="478"/>
          <ac:spMkLst>
            <pc:docMk/>
            <pc:sldMk cId="56294166" sldId="400"/>
            <ac:spMk id="6" creationId="{1D49757D-37A0-4C23-7F73-84224C3B02C1}"/>
          </ac:spMkLst>
        </pc:spChg>
        <pc:picChg chg="add mod modCrop">
          <ac:chgData name="LIN, Yi Ting" userId="7c336453-6efa-49e4-bd68-679bce0ab057" providerId="ADAL" clId="{A97DF2CD-212A-499E-AA4A-72CF5FAAB43E}" dt="2023-10-23T06:30:34.640" v="204" actId="1076"/>
          <ac:picMkLst>
            <pc:docMk/>
            <pc:sldMk cId="56294166" sldId="400"/>
            <ac:picMk id="5" creationId="{9BCA632A-9C08-62EC-4CCE-5D13C26DF2E4}"/>
          </ac:picMkLst>
        </pc:picChg>
        <pc:picChg chg="add del mod">
          <ac:chgData name="LIN, Yi Ting" userId="7c336453-6efa-49e4-bd68-679bce0ab057" providerId="ADAL" clId="{A97DF2CD-212A-499E-AA4A-72CF5FAAB43E}" dt="2023-10-23T06:22:57.051" v="121" actId="478"/>
          <ac:picMkLst>
            <pc:docMk/>
            <pc:sldMk cId="56294166" sldId="400"/>
            <ac:picMk id="7" creationId="{B854EB7F-5539-9EE9-DA0D-76B18B5A0CAB}"/>
          </ac:picMkLst>
        </pc:picChg>
        <pc:picChg chg="add mod ord modCrop">
          <ac:chgData name="LIN, Yi Ting" userId="7c336453-6efa-49e4-bd68-679bce0ab057" providerId="ADAL" clId="{A97DF2CD-212A-499E-AA4A-72CF5FAAB43E}" dt="2023-10-23T06:30:34.640" v="204" actId="1076"/>
          <ac:picMkLst>
            <pc:docMk/>
            <pc:sldMk cId="56294166" sldId="400"/>
            <ac:picMk id="8" creationId="{527777A2-6ED1-4C59-932E-DDDFA6770B19}"/>
          </ac:picMkLst>
        </pc:picChg>
        <pc:picChg chg="add del mod modCrop">
          <ac:chgData name="LIN, Yi Ting" userId="7c336453-6efa-49e4-bd68-679bce0ab057" providerId="ADAL" clId="{A97DF2CD-212A-499E-AA4A-72CF5FAAB43E}" dt="2023-10-23T06:27:04.811" v="167" actId="478"/>
          <ac:picMkLst>
            <pc:docMk/>
            <pc:sldMk cId="56294166" sldId="400"/>
            <ac:picMk id="9" creationId="{20BF409A-476B-6255-638C-EDFC09FA5843}"/>
          </ac:picMkLst>
        </pc:picChg>
        <pc:picChg chg="add mod modCrop">
          <ac:chgData name="LIN, Yi Ting" userId="7c336453-6efa-49e4-bd68-679bce0ab057" providerId="ADAL" clId="{A97DF2CD-212A-499E-AA4A-72CF5FAAB43E}" dt="2023-10-23T06:30:34.640" v="204" actId="1076"/>
          <ac:picMkLst>
            <pc:docMk/>
            <pc:sldMk cId="56294166" sldId="400"/>
            <ac:picMk id="10" creationId="{05EAA318-2750-A7F5-1A37-A6B00EB482A2}"/>
          </ac:picMkLst>
        </pc:picChg>
        <pc:cxnChg chg="add mod">
          <ac:chgData name="LIN, Yi Ting" userId="7c336453-6efa-49e4-bd68-679bce0ab057" providerId="ADAL" clId="{A97DF2CD-212A-499E-AA4A-72CF5FAAB43E}" dt="2023-10-23T06:30:34.640" v="204" actId="1076"/>
          <ac:cxnSpMkLst>
            <pc:docMk/>
            <pc:sldMk cId="56294166" sldId="400"/>
            <ac:cxnSpMk id="12" creationId="{D2F7B0B1-1BF5-BDAA-7C8A-274A741AA1E6}"/>
          </ac:cxnSpMkLst>
        </pc:cxnChg>
      </pc:sldChg>
      <pc:sldChg chg="addSp modSp new mod">
        <pc:chgData name="LIN, Yi Ting" userId="7c336453-6efa-49e4-bd68-679bce0ab057" providerId="ADAL" clId="{A97DF2CD-212A-499E-AA4A-72CF5FAAB43E}" dt="2023-10-23T06:33:31.556" v="231" actId="20577"/>
        <pc:sldMkLst>
          <pc:docMk/>
          <pc:sldMk cId="3898632049" sldId="401"/>
        </pc:sldMkLst>
        <pc:spChg chg="mod">
          <ac:chgData name="LIN, Yi Ting" userId="7c336453-6efa-49e4-bd68-679bce0ab057" providerId="ADAL" clId="{A97DF2CD-212A-499E-AA4A-72CF5FAAB43E}" dt="2023-10-23T06:33:31.556" v="231" actId="20577"/>
          <ac:spMkLst>
            <pc:docMk/>
            <pc:sldMk cId="3898632049" sldId="401"/>
            <ac:spMk id="2" creationId="{271FA277-0EC5-F5A0-E33B-5541BF3698E2}"/>
          </ac:spMkLst>
        </pc:spChg>
        <pc:picChg chg="add mod">
          <ac:chgData name="LIN, Yi Ting" userId="7c336453-6efa-49e4-bd68-679bce0ab057" providerId="ADAL" clId="{A97DF2CD-212A-499E-AA4A-72CF5FAAB43E}" dt="2023-10-23T06:29:26.090" v="178" actId="1076"/>
          <ac:picMkLst>
            <pc:docMk/>
            <pc:sldMk cId="3898632049" sldId="401"/>
            <ac:picMk id="4" creationId="{26D0C7B0-5BAE-1BCF-6A24-B79DA7F52887}"/>
          </ac:picMkLst>
        </pc:picChg>
      </pc:sldChg>
      <pc:sldChg chg="modSp new mod">
        <pc:chgData name="LIN, Yi Ting" userId="7c336453-6efa-49e4-bd68-679bce0ab057" providerId="ADAL" clId="{A97DF2CD-212A-499E-AA4A-72CF5FAAB43E}" dt="2023-10-23T06:46:59.635" v="543" actId="20577"/>
        <pc:sldMkLst>
          <pc:docMk/>
          <pc:sldMk cId="165691741" sldId="402"/>
        </pc:sldMkLst>
        <pc:spChg chg="mod">
          <ac:chgData name="LIN, Yi Ting" userId="7c336453-6efa-49e4-bd68-679bce0ab057" providerId="ADAL" clId="{A97DF2CD-212A-499E-AA4A-72CF5FAAB43E}" dt="2023-10-23T06:46:59.635" v="543" actId="20577"/>
          <ac:spMkLst>
            <pc:docMk/>
            <pc:sldMk cId="165691741" sldId="402"/>
            <ac:spMk id="2" creationId="{0145FADD-2446-8B12-AB3A-D6A67F928AAE}"/>
          </ac:spMkLst>
        </pc:spChg>
      </pc:sldChg>
      <pc:sldChg chg="modSp new del mod">
        <pc:chgData name="LIN, Yi Ting" userId="7c336453-6efa-49e4-bd68-679bce0ab057" providerId="ADAL" clId="{A97DF2CD-212A-499E-AA4A-72CF5FAAB43E}" dt="2023-10-23T07:43:01.236" v="1072" actId="47"/>
        <pc:sldMkLst>
          <pc:docMk/>
          <pc:sldMk cId="2809544003" sldId="403"/>
        </pc:sldMkLst>
        <pc:spChg chg="mod">
          <ac:chgData name="LIN, Yi Ting" userId="7c336453-6efa-49e4-bd68-679bce0ab057" providerId="ADAL" clId="{A97DF2CD-212A-499E-AA4A-72CF5FAAB43E}" dt="2023-10-23T06:47:29.445" v="561" actId="20577"/>
          <ac:spMkLst>
            <pc:docMk/>
            <pc:sldMk cId="2809544003" sldId="403"/>
            <ac:spMk id="2" creationId="{1A973548-6D10-0A81-BC15-B91028AE942E}"/>
          </ac:spMkLst>
        </pc:spChg>
      </pc:sldChg>
      <pc:sldChg chg="modSp add del mod">
        <pc:chgData name="LIN, Yi Ting" userId="7c336453-6efa-49e4-bd68-679bce0ab057" providerId="ADAL" clId="{A97DF2CD-212A-499E-AA4A-72CF5FAAB43E}" dt="2023-10-23T07:19:15.828" v="685" actId="47"/>
        <pc:sldMkLst>
          <pc:docMk/>
          <pc:sldMk cId="3907534540" sldId="404"/>
        </pc:sldMkLst>
        <pc:picChg chg="mod modCrop">
          <ac:chgData name="LIN, Yi Ting" userId="7c336453-6efa-49e4-bd68-679bce0ab057" providerId="ADAL" clId="{A97DF2CD-212A-499E-AA4A-72CF5FAAB43E}" dt="2023-10-23T06:51:28.211" v="575" actId="732"/>
          <ac:picMkLst>
            <pc:docMk/>
            <pc:sldMk cId="3907534540" sldId="404"/>
            <ac:picMk id="4" creationId="{C20ABFA3-7F31-4A74-84B3-E91D77D56DAB}"/>
          </ac:picMkLst>
        </pc:picChg>
      </pc:sldChg>
      <pc:sldChg chg="addSp delSp modSp add mod">
        <pc:chgData name="LIN, Yi Ting" userId="7c336453-6efa-49e4-bd68-679bce0ab057" providerId="ADAL" clId="{A97DF2CD-212A-499E-AA4A-72CF5FAAB43E}" dt="2023-10-23T07:01:19.328" v="683" actId="1076"/>
        <pc:sldMkLst>
          <pc:docMk/>
          <pc:sldMk cId="1384953244" sldId="405"/>
        </pc:sldMkLst>
        <pc:spChg chg="add mod ord">
          <ac:chgData name="LIN, Yi Ting" userId="7c336453-6efa-49e4-bd68-679bce0ab057" providerId="ADAL" clId="{A97DF2CD-212A-499E-AA4A-72CF5FAAB43E}" dt="2023-10-23T06:59:45.753" v="644" actId="1076"/>
          <ac:spMkLst>
            <pc:docMk/>
            <pc:sldMk cId="1384953244" sldId="405"/>
            <ac:spMk id="3" creationId="{A3A44A74-4CE8-4C87-C256-7D876219D816}"/>
          </ac:spMkLst>
        </pc:spChg>
        <pc:spChg chg="add mod">
          <ac:chgData name="LIN, Yi Ting" userId="7c336453-6efa-49e4-bd68-679bce0ab057" providerId="ADAL" clId="{A97DF2CD-212A-499E-AA4A-72CF5FAAB43E}" dt="2023-10-23T07:01:10.293" v="681" actId="1076"/>
          <ac:spMkLst>
            <pc:docMk/>
            <pc:sldMk cId="1384953244" sldId="405"/>
            <ac:spMk id="9" creationId="{0C8AF0F8-EB65-198B-9B6B-E387E338FFBF}"/>
          </ac:spMkLst>
        </pc:spChg>
        <pc:picChg chg="add mod">
          <ac:chgData name="LIN, Yi Ting" userId="7c336453-6efa-49e4-bd68-679bce0ab057" providerId="ADAL" clId="{A97DF2CD-212A-499E-AA4A-72CF5FAAB43E}" dt="2023-10-23T06:52:25.155" v="584" actId="1076"/>
          <ac:picMkLst>
            <pc:docMk/>
            <pc:sldMk cId="1384953244" sldId="405"/>
            <ac:picMk id="2" creationId="{F4046A26-FDCA-35C3-4E8D-1DF998701FFF}"/>
          </ac:picMkLst>
        </pc:picChg>
        <pc:picChg chg="mod modCrop">
          <ac:chgData name="LIN, Yi Ting" userId="7c336453-6efa-49e4-bd68-679bce0ab057" providerId="ADAL" clId="{A97DF2CD-212A-499E-AA4A-72CF5FAAB43E}" dt="2023-10-23T06:57:22.329" v="622" actId="732"/>
          <ac:picMkLst>
            <pc:docMk/>
            <pc:sldMk cId="1384953244" sldId="405"/>
            <ac:picMk id="4" creationId="{C20ABFA3-7F31-4A74-84B3-E91D77D56DAB}"/>
          </ac:picMkLst>
        </pc:picChg>
        <pc:picChg chg="add del mod">
          <ac:chgData name="LIN, Yi Ting" userId="7c336453-6efa-49e4-bd68-679bce0ab057" providerId="ADAL" clId="{A97DF2CD-212A-499E-AA4A-72CF5FAAB43E}" dt="2023-10-23T07:00:23.949" v="651"/>
          <ac:picMkLst>
            <pc:docMk/>
            <pc:sldMk cId="1384953244" sldId="405"/>
            <ac:picMk id="14" creationId="{3BCF7115-1233-2ABF-6418-25BE4D77749A}"/>
          </ac:picMkLst>
        </pc:picChg>
        <pc:cxnChg chg="add mod">
          <ac:chgData name="LIN, Yi Ting" userId="7c336453-6efa-49e4-bd68-679bce0ab057" providerId="ADAL" clId="{A97DF2CD-212A-499E-AA4A-72CF5FAAB43E}" dt="2023-10-23T06:54:28.149" v="591" actId="1582"/>
          <ac:cxnSpMkLst>
            <pc:docMk/>
            <pc:sldMk cId="1384953244" sldId="405"/>
            <ac:cxnSpMk id="6" creationId="{23DE16F5-C0D2-F810-2B40-562E8BDB462D}"/>
          </ac:cxnSpMkLst>
        </pc:cxnChg>
        <pc:cxnChg chg="add mod">
          <ac:chgData name="LIN, Yi Ting" userId="7c336453-6efa-49e4-bd68-679bce0ab057" providerId="ADAL" clId="{A97DF2CD-212A-499E-AA4A-72CF5FAAB43E}" dt="2023-10-23T06:54:45.813" v="593" actId="108"/>
          <ac:cxnSpMkLst>
            <pc:docMk/>
            <pc:sldMk cId="1384953244" sldId="405"/>
            <ac:cxnSpMk id="8" creationId="{596CABA4-33FB-2441-6062-B599EC1476D3}"/>
          </ac:cxnSpMkLst>
        </pc:cxnChg>
        <pc:cxnChg chg="add mod">
          <ac:chgData name="LIN, Yi Ting" userId="7c336453-6efa-49e4-bd68-679bce0ab057" providerId="ADAL" clId="{A97DF2CD-212A-499E-AA4A-72CF5FAAB43E}" dt="2023-10-23T07:01:19.328" v="683" actId="1076"/>
          <ac:cxnSpMkLst>
            <pc:docMk/>
            <pc:sldMk cId="1384953244" sldId="405"/>
            <ac:cxnSpMk id="11" creationId="{4587D3D5-71A2-49D8-7AE0-7B96C441BF3F}"/>
          </ac:cxnSpMkLst>
        </pc:cxnChg>
        <pc:cxnChg chg="add mod">
          <ac:chgData name="LIN, Yi Ting" userId="7c336453-6efa-49e4-bd68-679bce0ab057" providerId="ADAL" clId="{A97DF2CD-212A-499E-AA4A-72CF5FAAB43E}" dt="2023-10-23T07:00:11.470" v="648" actId="108"/>
          <ac:cxnSpMkLst>
            <pc:docMk/>
            <pc:sldMk cId="1384953244" sldId="405"/>
            <ac:cxnSpMk id="13" creationId="{32D57EE0-E288-1FD7-DE81-EC83D1DE55B0}"/>
          </ac:cxnSpMkLst>
        </pc:cxnChg>
        <pc:cxnChg chg="add mod">
          <ac:chgData name="LIN, Yi Ting" userId="7c336453-6efa-49e4-bd68-679bce0ab057" providerId="ADAL" clId="{A97DF2CD-212A-499E-AA4A-72CF5FAAB43E}" dt="2023-10-23T07:00:31.474" v="652" actId="571"/>
          <ac:cxnSpMkLst>
            <pc:docMk/>
            <pc:sldMk cId="1384953244" sldId="405"/>
            <ac:cxnSpMk id="15" creationId="{BF4A6B6B-1A58-A288-398C-52EE3A30947A}"/>
          </ac:cxnSpMkLst>
        </pc:cxnChg>
        <pc:cxnChg chg="add mod">
          <ac:chgData name="LIN, Yi Ting" userId="7c336453-6efa-49e4-bd68-679bce0ab057" providerId="ADAL" clId="{A97DF2CD-212A-499E-AA4A-72CF5FAAB43E}" dt="2023-10-23T07:01:14.568" v="682" actId="14100"/>
          <ac:cxnSpMkLst>
            <pc:docMk/>
            <pc:sldMk cId="1384953244" sldId="405"/>
            <ac:cxnSpMk id="16" creationId="{0243BB4C-7C5E-09E3-348C-35F400DD00DA}"/>
          </ac:cxnSpMkLst>
        </pc:cxnChg>
      </pc:sldChg>
      <pc:sldChg chg="modSp add del mod">
        <pc:chgData name="LIN, Yi Ting" userId="7c336453-6efa-49e4-bd68-679bce0ab057" providerId="ADAL" clId="{A97DF2CD-212A-499E-AA4A-72CF5FAAB43E}" dt="2023-10-23T07:19:11.290" v="684" actId="47"/>
        <pc:sldMkLst>
          <pc:docMk/>
          <pc:sldMk cId="556070904" sldId="406"/>
        </pc:sldMkLst>
        <pc:picChg chg="mod modCrop">
          <ac:chgData name="LIN, Yi Ting" userId="7c336453-6efa-49e4-bd68-679bce0ab057" providerId="ADAL" clId="{A97DF2CD-212A-499E-AA4A-72CF5FAAB43E}" dt="2023-10-23T06:52:13.839" v="582" actId="732"/>
          <ac:picMkLst>
            <pc:docMk/>
            <pc:sldMk cId="556070904" sldId="406"/>
            <ac:picMk id="4" creationId="{C20ABFA3-7F31-4A74-84B3-E91D77D56DAB}"/>
          </ac:picMkLst>
        </pc:picChg>
      </pc:sldChg>
      <pc:sldChg chg="addSp delSp modSp new mod">
        <pc:chgData name="LIN, Yi Ting" userId="7c336453-6efa-49e4-bd68-679bce0ab057" providerId="ADAL" clId="{A97DF2CD-212A-499E-AA4A-72CF5FAAB43E}" dt="2023-10-23T07:45:40.647" v="1084" actId="1076"/>
        <pc:sldMkLst>
          <pc:docMk/>
          <pc:sldMk cId="949430214" sldId="406"/>
        </pc:sldMkLst>
        <pc:spChg chg="mod">
          <ac:chgData name="LIN, Yi Ting" userId="7c336453-6efa-49e4-bd68-679bce0ab057" providerId="ADAL" clId="{A97DF2CD-212A-499E-AA4A-72CF5FAAB43E}" dt="2023-10-23T07:19:48.128" v="722" actId="20577"/>
          <ac:spMkLst>
            <pc:docMk/>
            <pc:sldMk cId="949430214" sldId="406"/>
            <ac:spMk id="2" creationId="{D1330599-70E3-66C4-8C9B-5DE73178B16B}"/>
          </ac:spMkLst>
        </pc:spChg>
        <pc:spChg chg="del mod">
          <ac:chgData name="LIN, Yi Ting" userId="7c336453-6efa-49e4-bd68-679bce0ab057" providerId="ADAL" clId="{A97DF2CD-212A-499E-AA4A-72CF5FAAB43E}" dt="2023-10-23T07:24:13.976" v="776" actId="478"/>
          <ac:spMkLst>
            <pc:docMk/>
            <pc:sldMk cId="949430214" sldId="406"/>
            <ac:spMk id="3" creationId="{E12CC1FF-87E8-CF78-DE52-6F87FE7BA09A}"/>
          </ac:spMkLst>
        </pc:spChg>
        <pc:spChg chg="add mod">
          <ac:chgData name="LIN, Yi Ting" userId="7c336453-6efa-49e4-bd68-679bce0ab057" providerId="ADAL" clId="{A97DF2CD-212A-499E-AA4A-72CF5FAAB43E}" dt="2023-10-23T07:24:11.818" v="775" actId="1076"/>
          <ac:spMkLst>
            <pc:docMk/>
            <pc:sldMk cId="949430214" sldId="406"/>
            <ac:spMk id="4" creationId="{656FF27E-C40E-CB62-E407-D9879782D21F}"/>
          </ac:spMkLst>
        </pc:spChg>
        <pc:spChg chg="add mod">
          <ac:chgData name="LIN, Yi Ting" userId="7c336453-6efa-49e4-bd68-679bce0ab057" providerId="ADAL" clId="{A97DF2CD-212A-499E-AA4A-72CF5FAAB43E}" dt="2023-10-23T07:27:20.698" v="838" actId="1076"/>
          <ac:spMkLst>
            <pc:docMk/>
            <pc:sldMk cId="949430214" sldId="406"/>
            <ac:spMk id="5" creationId="{1D7FC8A6-76A7-F3FE-E584-5216261022D9}"/>
          </ac:spMkLst>
        </pc:spChg>
        <pc:spChg chg="add mod">
          <ac:chgData name="LIN, Yi Ting" userId="7c336453-6efa-49e4-bd68-679bce0ab057" providerId="ADAL" clId="{A97DF2CD-212A-499E-AA4A-72CF5FAAB43E}" dt="2023-10-23T07:29:07.155" v="859" actId="20577"/>
          <ac:spMkLst>
            <pc:docMk/>
            <pc:sldMk cId="949430214" sldId="406"/>
            <ac:spMk id="6" creationId="{7FD7FCAC-8387-1AF7-F320-A74718E5D002}"/>
          </ac:spMkLst>
        </pc:spChg>
        <pc:spChg chg="add mod">
          <ac:chgData name="LIN, Yi Ting" userId="7c336453-6efa-49e4-bd68-679bce0ab057" providerId="ADAL" clId="{A97DF2CD-212A-499E-AA4A-72CF5FAAB43E}" dt="2023-10-23T07:32:23.250" v="977" actId="20577"/>
          <ac:spMkLst>
            <pc:docMk/>
            <pc:sldMk cId="949430214" sldId="406"/>
            <ac:spMk id="7" creationId="{9C06E582-D20B-A5B6-E9CB-6D0043A9830F}"/>
          </ac:spMkLst>
        </pc:spChg>
        <pc:spChg chg="add del mod">
          <ac:chgData name="LIN, Yi Ting" userId="7c336453-6efa-49e4-bd68-679bce0ab057" providerId="ADAL" clId="{A97DF2CD-212A-499E-AA4A-72CF5FAAB43E}" dt="2023-10-23T07:36:44.988" v="982"/>
          <ac:spMkLst>
            <pc:docMk/>
            <pc:sldMk cId="949430214" sldId="406"/>
            <ac:spMk id="8" creationId="{97B85E68-FE9E-E16C-E076-6C18AB43ADC2}"/>
          </ac:spMkLst>
        </pc:spChg>
        <pc:spChg chg="add mod">
          <ac:chgData name="LIN, Yi Ting" userId="7c336453-6efa-49e4-bd68-679bce0ab057" providerId="ADAL" clId="{A97DF2CD-212A-499E-AA4A-72CF5FAAB43E}" dt="2023-10-23T07:38:21.242" v="1052" actId="1076"/>
          <ac:spMkLst>
            <pc:docMk/>
            <pc:sldMk cId="949430214" sldId="406"/>
            <ac:spMk id="16" creationId="{0EBB3CEF-CBA5-840F-41D6-9A1A68654695}"/>
          </ac:spMkLst>
        </pc:spChg>
        <pc:spChg chg="add mod">
          <ac:chgData name="LIN, Yi Ting" userId="7c336453-6efa-49e4-bd68-679bce0ab057" providerId="ADAL" clId="{A97DF2CD-212A-499E-AA4A-72CF5FAAB43E}" dt="2023-10-23T07:45:40.647" v="1084" actId="1076"/>
          <ac:spMkLst>
            <pc:docMk/>
            <pc:sldMk cId="949430214" sldId="406"/>
            <ac:spMk id="18" creationId="{2ABE68DA-0555-7B44-6642-EB935EEC1DF2}"/>
          </ac:spMkLst>
        </pc:spChg>
        <pc:cxnChg chg="add del mod">
          <ac:chgData name="LIN, Yi Ting" userId="7c336453-6efa-49e4-bd68-679bce0ab057" providerId="ADAL" clId="{A97DF2CD-212A-499E-AA4A-72CF5FAAB43E}" dt="2023-10-23T07:37:21.496" v="986" actId="478"/>
          <ac:cxnSpMkLst>
            <pc:docMk/>
            <pc:sldMk cId="949430214" sldId="406"/>
            <ac:cxnSpMk id="10" creationId="{D8E3984F-AE0D-09F3-EBBE-8B91E89A963F}"/>
          </ac:cxnSpMkLst>
        </pc:cxnChg>
        <pc:cxnChg chg="add del">
          <ac:chgData name="LIN, Yi Ting" userId="7c336453-6efa-49e4-bd68-679bce0ab057" providerId="ADAL" clId="{A97DF2CD-212A-499E-AA4A-72CF5FAAB43E}" dt="2023-10-23T07:37:17.521" v="985" actId="478"/>
          <ac:cxnSpMkLst>
            <pc:docMk/>
            <pc:sldMk cId="949430214" sldId="406"/>
            <ac:cxnSpMk id="12" creationId="{31A35A17-B112-9272-8A2A-C2622B05E716}"/>
          </ac:cxnSpMkLst>
        </pc:cxnChg>
        <pc:cxnChg chg="add mod">
          <ac:chgData name="LIN, Yi Ting" userId="7c336453-6efa-49e4-bd68-679bce0ab057" providerId="ADAL" clId="{A97DF2CD-212A-499E-AA4A-72CF5FAAB43E}" dt="2023-10-23T07:37:35.635" v="989" actId="1582"/>
          <ac:cxnSpMkLst>
            <pc:docMk/>
            <pc:sldMk cId="949430214" sldId="406"/>
            <ac:cxnSpMk id="14" creationId="{67F98161-B840-F08C-6984-365BCEF2480F}"/>
          </ac:cxnSpMkLst>
        </pc:cxnChg>
        <pc:cxnChg chg="add mod">
          <ac:chgData name="LIN, Yi Ting" userId="7c336453-6efa-49e4-bd68-679bce0ab057" providerId="ADAL" clId="{A97DF2CD-212A-499E-AA4A-72CF5FAAB43E}" dt="2023-10-23T07:45:01.867" v="1077" actId="571"/>
          <ac:cxnSpMkLst>
            <pc:docMk/>
            <pc:sldMk cId="949430214" sldId="406"/>
            <ac:cxnSpMk id="17" creationId="{633CD761-97B5-47BD-D586-231B211B5367}"/>
          </ac:cxnSpMkLst>
        </pc:cxnChg>
      </pc:sldChg>
      <pc:sldChg chg="modSp new del mod">
        <pc:chgData name="LIN, Yi Ting" userId="7c336453-6efa-49e4-bd68-679bce0ab057" providerId="ADAL" clId="{A97DF2CD-212A-499E-AA4A-72CF5FAAB43E}" dt="2023-10-23T07:43:05.485" v="1073" actId="47"/>
        <pc:sldMkLst>
          <pc:docMk/>
          <pc:sldMk cId="318158283" sldId="407"/>
        </pc:sldMkLst>
        <pc:spChg chg="mod">
          <ac:chgData name="LIN, Yi Ting" userId="7c336453-6efa-49e4-bd68-679bce0ab057" providerId="ADAL" clId="{A97DF2CD-212A-499E-AA4A-72CF5FAAB43E}" dt="2023-10-23T07:30:01.341" v="891" actId="20577"/>
          <ac:spMkLst>
            <pc:docMk/>
            <pc:sldMk cId="318158283" sldId="407"/>
            <ac:spMk id="2" creationId="{F2BAB819-D035-1336-26F9-3921A8406003}"/>
          </ac:spMkLst>
        </pc:spChg>
      </pc:sldChg>
      <pc:sldChg chg="addSp delSp modSp new del mod">
        <pc:chgData name="LIN, Yi Ting" userId="7c336453-6efa-49e4-bd68-679bce0ab057" providerId="ADAL" clId="{A97DF2CD-212A-499E-AA4A-72CF5FAAB43E}" dt="2023-10-23T07:42:50.563" v="1071" actId="2696"/>
        <pc:sldMkLst>
          <pc:docMk/>
          <pc:sldMk cId="2508800212" sldId="408"/>
        </pc:sldMkLst>
        <pc:spChg chg="del">
          <ac:chgData name="LIN, Yi Ting" userId="7c336453-6efa-49e4-bd68-679bce0ab057" providerId="ADAL" clId="{A97DF2CD-212A-499E-AA4A-72CF5FAAB43E}" dt="2023-10-23T07:41:08.169" v="1057"/>
          <ac:spMkLst>
            <pc:docMk/>
            <pc:sldMk cId="2508800212" sldId="408"/>
            <ac:spMk id="3" creationId="{2EC87714-EDE1-2175-E29B-D3C67EDFF749}"/>
          </ac:spMkLst>
        </pc:spChg>
        <pc:picChg chg="add mod">
          <ac:chgData name="LIN, Yi Ting" userId="7c336453-6efa-49e4-bd68-679bce0ab057" providerId="ADAL" clId="{A97DF2CD-212A-499E-AA4A-72CF5FAAB43E}" dt="2023-10-23T07:40:54.215" v="1054"/>
          <ac:picMkLst>
            <pc:docMk/>
            <pc:sldMk cId="2508800212" sldId="408"/>
            <ac:picMk id="4" creationId="{C536E472-A3ED-4E1B-2C35-5EC2F0DE77AE}"/>
          </ac:picMkLst>
        </pc:picChg>
        <pc:picChg chg="add del mod">
          <ac:chgData name="LIN, Yi Ting" userId="7c336453-6efa-49e4-bd68-679bce0ab057" providerId="ADAL" clId="{A97DF2CD-212A-499E-AA4A-72CF5FAAB43E}" dt="2023-10-23T07:41:19.830" v="1060" actId="478"/>
          <ac:picMkLst>
            <pc:docMk/>
            <pc:sldMk cId="2508800212" sldId="408"/>
            <ac:picMk id="5" creationId="{3676B0F2-A6AF-CF15-84BB-4034E5D70EA6}"/>
          </ac:picMkLst>
        </pc:picChg>
        <pc:picChg chg="add mod">
          <ac:chgData name="LIN, Yi Ting" userId="7c336453-6efa-49e4-bd68-679bce0ab057" providerId="ADAL" clId="{A97DF2CD-212A-499E-AA4A-72CF5FAAB43E}" dt="2023-10-23T07:42:10.761" v="1070" actId="1076"/>
          <ac:picMkLst>
            <pc:docMk/>
            <pc:sldMk cId="2508800212" sldId="408"/>
            <ac:picMk id="6" creationId="{7DB4046A-174E-D98E-B2C9-C812F25C4DCF}"/>
          </ac:picMkLst>
        </pc:picChg>
        <pc:picChg chg="add mod modCrop">
          <ac:chgData name="LIN, Yi Ting" userId="7c336453-6efa-49e4-bd68-679bce0ab057" providerId="ADAL" clId="{A97DF2CD-212A-499E-AA4A-72CF5FAAB43E}" dt="2023-10-23T07:41:49.848" v="1064" actId="1076"/>
          <ac:picMkLst>
            <pc:docMk/>
            <pc:sldMk cId="2508800212" sldId="408"/>
            <ac:picMk id="7" creationId="{25316BD1-4D8B-41E0-2393-4B0FEE7843AD}"/>
          </ac:picMkLst>
        </pc:picChg>
      </pc:sldChg>
      <pc:sldChg chg="modSp add mod">
        <pc:chgData name="LIN, Yi Ting" userId="7c336453-6efa-49e4-bd68-679bce0ab057" providerId="ADAL" clId="{A97DF2CD-212A-499E-AA4A-72CF5FAAB43E}" dt="2023-10-23T07:43:56.684" v="1075" actId="1076"/>
        <pc:sldMkLst>
          <pc:docMk/>
          <pc:sldMk cId="2921615852" sldId="408"/>
        </pc:sldMkLst>
        <pc:picChg chg="mod">
          <ac:chgData name="LIN, Yi Ting" userId="7c336453-6efa-49e4-bd68-679bce0ab057" providerId="ADAL" clId="{A97DF2CD-212A-499E-AA4A-72CF5FAAB43E}" dt="2023-10-23T07:43:56.684" v="1075" actId="1076"/>
          <ac:picMkLst>
            <pc:docMk/>
            <pc:sldMk cId="2921615852" sldId="408"/>
            <ac:picMk id="4" creationId="{C536E472-A3ED-4E1B-2C35-5EC2F0DE77AE}"/>
          </ac:picMkLst>
        </pc:picChg>
      </pc:sldChg>
      <pc:sldChg chg="addSp modSp new mod">
        <pc:chgData name="LIN, Yi Ting" userId="7c336453-6efa-49e4-bd68-679bce0ab057" providerId="ADAL" clId="{A97DF2CD-212A-499E-AA4A-72CF5FAAB43E}" dt="2023-10-23T07:50:07.008" v="1096" actId="14100"/>
        <pc:sldMkLst>
          <pc:docMk/>
          <pc:sldMk cId="1524887313" sldId="409"/>
        </pc:sldMkLst>
        <pc:spChg chg="mod">
          <ac:chgData name="LIN, Yi Ting" userId="7c336453-6efa-49e4-bd68-679bce0ab057" providerId="ADAL" clId="{A97DF2CD-212A-499E-AA4A-72CF5FAAB43E}" dt="2023-10-23T07:46:16.234" v="1089" actId="20577"/>
          <ac:spMkLst>
            <pc:docMk/>
            <pc:sldMk cId="1524887313" sldId="409"/>
            <ac:spMk id="2" creationId="{E131D748-33FE-203E-9358-A38CB7E48B3C}"/>
          </ac:spMkLst>
        </pc:spChg>
        <pc:picChg chg="add mod modCrop">
          <ac:chgData name="LIN, Yi Ting" userId="7c336453-6efa-49e4-bd68-679bce0ab057" providerId="ADAL" clId="{A97DF2CD-212A-499E-AA4A-72CF5FAAB43E}" dt="2023-10-23T07:50:07.008" v="1096" actId="14100"/>
          <ac:picMkLst>
            <pc:docMk/>
            <pc:sldMk cId="1524887313" sldId="409"/>
            <ac:picMk id="5" creationId="{4A7008F7-61B9-7445-A0B8-C8424AA8DDFF}"/>
          </ac:picMkLst>
        </pc:picChg>
      </pc:sldChg>
      <pc:sldChg chg="addSp new mod">
        <pc:chgData name="LIN, Yi Ting" userId="7c336453-6efa-49e4-bd68-679bce0ab057" providerId="ADAL" clId="{A97DF2CD-212A-499E-AA4A-72CF5FAAB43E}" dt="2023-10-23T07:53:37.153" v="1098" actId="22"/>
        <pc:sldMkLst>
          <pc:docMk/>
          <pc:sldMk cId="284119086" sldId="410"/>
        </pc:sldMkLst>
        <pc:picChg chg="add">
          <ac:chgData name="LIN, Yi Ting" userId="7c336453-6efa-49e4-bd68-679bce0ab057" providerId="ADAL" clId="{A97DF2CD-212A-499E-AA4A-72CF5FAAB43E}" dt="2023-10-23T07:53:37.153" v="1098" actId="22"/>
          <ac:picMkLst>
            <pc:docMk/>
            <pc:sldMk cId="284119086" sldId="410"/>
            <ac:picMk id="5" creationId="{35F7B719-2FA9-4A7A-A419-E30993107292}"/>
          </ac:picMkLst>
        </pc:picChg>
      </pc:sldChg>
      <pc:sldChg chg="modSp new mod">
        <pc:chgData name="LIN, Yi Ting" userId="7c336453-6efa-49e4-bd68-679bce0ab057" providerId="ADAL" clId="{A97DF2CD-212A-499E-AA4A-72CF5FAAB43E}" dt="2023-10-23T08:26:02.742" v="1104" actId="20577"/>
        <pc:sldMkLst>
          <pc:docMk/>
          <pc:sldMk cId="1737215253" sldId="411"/>
        </pc:sldMkLst>
        <pc:spChg chg="mod">
          <ac:chgData name="LIN, Yi Ting" userId="7c336453-6efa-49e4-bd68-679bce0ab057" providerId="ADAL" clId="{A97DF2CD-212A-499E-AA4A-72CF5FAAB43E}" dt="2023-10-23T08:26:02.742" v="1104" actId="20577"/>
          <ac:spMkLst>
            <pc:docMk/>
            <pc:sldMk cId="1737215253" sldId="411"/>
            <ac:spMk id="2" creationId="{C2819D8C-521A-A847-99B5-D9791D2213CA}"/>
          </ac:spMkLst>
        </pc:spChg>
      </pc:sldChg>
      <pc:sldChg chg="addSp modSp add mod">
        <pc:chgData name="LIN, Yi Ting" userId="7c336453-6efa-49e4-bd68-679bce0ab057" providerId="ADAL" clId="{A97DF2CD-212A-499E-AA4A-72CF5FAAB43E}" dt="2023-10-23T10:31:04.459" v="1897" actId="113"/>
        <pc:sldMkLst>
          <pc:docMk/>
          <pc:sldMk cId="1785965214" sldId="412"/>
        </pc:sldMkLst>
        <pc:spChg chg="mod">
          <ac:chgData name="LIN, Yi Ting" userId="7c336453-6efa-49e4-bd68-679bce0ab057" providerId="ADAL" clId="{A97DF2CD-212A-499E-AA4A-72CF5FAAB43E}" dt="2023-10-23T09:00:48.962" v="1600" actId="20577"/>
          <ac:spMkLst>
            <pc:docMk/>
            <pc:sldMk cId="1785965214" sldId="412"/>
            <ac:spMk id="2" creationId="{5BB1C8C3-4647-88DF-327F-681E0D6E304D}"/>
          </ac:spMkLst>
        </pc:spChg>
        <pc:spChg chg="mod">
          <ac:chgData name="LIN, Yi Ting" userId="7c336453-6efa-49e4-bd68-679bce0ab057" providerId="ADAL" clId="{A97DF2CD-212A-499E-AA4A-72CF5FAAB43E}" dt="2023-10-23T10:29:33.883" v="1882" actId="20577"/>
          <ac:spMkLst>
            <pc:docMk/>
            <pc:sldMk cId="1785965214" sldId="412"/>
            <ac:spMk id="3" creationId="{A662B499-B03F-7FC1-08F8-71E3F400255E}"/>
          </ac:spMkLst>
        </pc:spChg>
        <pc:spChg chg="add mod">
          <ac:chgData name="LIN, Yi Ting" userId="7c336453-6efa-49e4-bd68-679bce0ab057" providerId="ADAL" clId="{A97DF2CD-212A-499E-AA4A-72CF5FAAB43E}" dt="2023-10-23T10:31:04.459" v="1897" actId="113"/>
          <ac:spMkLst>
            <pc:docMk/>
            <pc:sldMk cId="1785965214" sldId="412"/>
            <ac:spMk id="9" creationId="{08F832DF-D306-935F-E9ED-1B45A4FAD492}"/>
          </ac:spMkLst>
        </pc:spChg>
        <pc:picChg chg="add mod modCrop">
          <ac:chgData name="LIN, Yi Ting" userId="7c336453-6efa-49e4-bd68-679bce0ab057" providerId="ADAL" clId="{A97DF2CD-212A-499E-AA4A-72CF5FAAB43E}" dt="2023-10-23T10:30:31.012" v="1888" actId="1076"/>
          <ac:picMkLst>
            <pc:docMk/>
            <pc:sldMk cId="1785965214" sldId="412"/>
            <ac:picMk id="5" creationId="{B4352542-A787-2CCE-34B4-F7BD17044721}"/>
          </ac:picMkLst>
        </pc:picChg>
        <pc:cxnChg chg="add mod">
          <ac:chgData name="LIN, Yi Ting" userId="7c336453-6efa-49e4-bd68-679bce0ab057" providerId="ADAL" clId="{A97DF2CD-212A-499E-AA4A-72CF5FAAB43E}" dt="2023-10-23T10:30:38.860" v="1890" actId="14100"/>
          <ac:cxnSpMkLst>
            <pc:docMk/>
            <pc:sldMk cId="1785965214" sldId="412"/>
            <ac:cxnSpMk id="7" creationId="{C377F486-B2DC-6F0E-3059-2DABF86DCAF2}"/>
          </ac:cxnSpMkLst>
        </pc:cxnChg>
      </pc:sldChg>
      <pc:sldChg chg="addSp delSp modSp new mod">
        <pc:chgData name="LIN, Yi Ting" userId="7c336453-6efa-49e4-bd68-679bce0ab057" providerId="ADAL" clId="{A97DF2CD-212A-499E-AA4A-72CF5FAAB43E}" dt="2023-10-24T08:39:02.186" v="2772" actId="20577"/>
        <pc:sldMkLst>
          <pc:docMk/>
          <pc:sldMk cId="2568334293" sldId="413"/>
        </pc:sldMkLst>
        <pc:spChg chg="mod">
          <ac:chgData name="LIN, Yi Ting" userId="7c336453-6efa-49e4-bd68-679bce0ab057" providerId="ADAL" clId="{A97DF2CD-212A-499E-AA4A-72CF5FAAB43E}" dt="2023-10-23T11:47:14.986" v="1971" actId="20577"/>
          <ac:spMkLst>
            <pc:docMk/>
            <pc:sldMk cId="2568334293" sldId="413"/>
            <ac:spMk id="2" creationId="{5BB2AC0B-1226-1444-7E6F-35A232942744}"/>
          </ac:spMkLst>
        </pc:spChg>
        <pc:spChg chg="mod">
          <ac:chgData name="LIN, Yi Ting" userId="7c336453-6efa-49e4-bd68-679bce0ab057" providerId="ADAL" clId="{A97DF2CD-212A-499E-AA4A-72CF5FAAB43E}" dt="2023-10-24T08:39:02.186" v="2772" actId="20577"/>
          <ac:spMkLst>
            <pc:docMk/>
            <pc:sldMk cId="2568334293" sldId="413"/>
            <ac:spMk id="3" creationId="{EBF93B7C-4E99-F830-542C-37B3715D9B9F}"/>
          </ac:spMkLst>
        </pc:spChg>
        <pc:spChg chg="add del mod">
          <ac:chgData name="LIN, Yi Ting" userId="7c336453-6efa-49e4-bd68-679bce0ab057" providerId="ADAL" clId="{A97DF2CD-212A-499E-AA4A-72CF5FAAB43E}" dt="2023-10-23T11:48:12.249" v="1973"/>
          <ac:spMkLst>
            <pc:docMk/>
            <pc:sldMk cId="2568334293" sldId="413"/>
            <ac:spMk id="4" creationId="{C7FA8AD9-2297-83DE-38F0-5EA3385F2BF0}"/>
          </ac:spMkLst>
        </pc:spChg>
      </pc:sldChg>
      <pc:sldChg chg="add del">
        <pc:chgData name="LIN, Yi Ting" userId="7c336453-6efa-49e4-bd68-679bce0ab057" providerId="ADAL" clId="{A97DF2CD-212A-499E-AA4A-72CF5FAAB43E}" dt="2023-10-23T11:40:42.510" v="1918" actId="47"/>
        <pc:sldMkLst>
          <pc:docMk/>
          <pc:sldMk cId="3269002980" sldId="413"/>
        </pc:sldMkLst>
      </pc:sldChg>
      <pc:sldChg chg="add del">
        <pc:chgData name="LIN, Yi Ting" userId="7c336453-6efa-49e4-bd68-679bce0ab057" providerId="ADAL" clId="{A97DF2CD-212A-499E-AA4A-72CF5FAAB43E}" dt="2023-10-23T12:08:41.190" v="2058" actId="47"/>
        <pc:sldMkLst>
          <pc:docMk/>
          <pc:sldMk cId="2281698927" sldId="414"/>
        </pc:sldMkLst>
      </pc:sldChg>
      <pc:sldChg chg="addSp delSp modSp add mod">
        <pc:chgData name="LIN, Yi Ting" userId="7c336453-6efa-49e4-bd68-679bce0ab057" providerId="ADAL" clId="{A97DF2CD-212A-499E-AA4A-72CF5FAAB43E}" dt="2023-10-23T12:14:31.604" v="2123" actId="1076"/>
        <pc:sldMkLst>
          <pc:docMk/>
          <pc:sldMk cId="2713082159" sldId="414"/>
        </pc:sldMkLst>
        <pc:picChg chg="add mod modCrop">
          <ac:chgData name="LIN, Yi Ting" userId="7c336453-6efa-49e4-bd68-679bce0ab057" providerId="ADAL" clId="{A97DF2CD-212A-499E-AA4A-72CF5FAAB43E}" dt="2023-10-23T12:14:31.604" v="2123" actId="1076"/>
          <ac:picMkLst>
            <pc:docMk/>
            <pc:sldMk cId="2713082159" sldId="414"/>
            <ac:picMk id="5" creationId="{DC66E373-172E-DA87-2478-5F18B6B7B68D}"/>
          </ac:picMkLst>
        </pc:picChg>
        <pc:cxnChg chg="add del">
          <ac:chgData name="LIN, Yi Ting" userId="7c336453-6efa-49e4-bd68-679bce0ab057" providerId="ADAL" clId="{A97DF2CD-212A-499E-AA4A-72CF5FAAB43E}" dt="2023-10-23T12:13:55.941" v="2118" actId="478"/>
          <ac:cxnSpMkLst>
            <pc:docMk/>
            <pc:sldMk cId="2713082159" sldId="414"/>
            <ac:cxnSpMk id="10" creationId="{D203E8F0-19AB-A0FF-F797-3B94F8869ED3}"/>
          </ac:cxnSpMkLst>
        </pc:cxnChg>
      </pc:sldChg>
      <pc:sldChg chg="addSp delSp modSp new mod">
        <pc:chgData name="LIN, Yi Ting" userId="7c336453-6efa-49e4-bd68-679bce0ab057" providerId="ADAL" clId="{A97DF2CD-212A-499E-AA4A-72CF5FAAB43E}" dt="2023-10-24T06:24:53.286" v="2578"/>
        <pc:sldMkLst>
          <pc:docMk/>
          <pc:sldMk cId="3744767897" sldId="415"/>
        </pc:sldMkLst>
        <pc:spChg chg="mod">
          <ac:chgData name="LIN, Yi Ting" userId="7c336453-6efa-49e4-bd68-679bce0ab057" providerId="ADAL" clId="{A97DF2CD-212A-499E-AA4A-72CF5FAAB43E}" dt="2023-10-24T06:11:59.393" v="2534" actId="20577"/>
          <ac:spMkLst>
            <pc:docMk/>
            <pc:sldMk cId="3744767897" sldId="415"/>
            <ac:spMk id="2" creationId="{7DE861B1-151D-0BBD-AEBB-5AEA8CFAED94}"/>
          </ac:spMkLst>
        </pc:spChg>
        <pc:spChg chg="add mod">
          <ac:chgData name="LIN, Yi Ting" userId="7c336453-6efa-49e4-bd68-679bce0ab057" providerId="ADAL" clId="{A97DF2CD-212A-499E-AA4A-72CF5FAAB43E}" dt="2023-10-24T01:29:36.240" v="2238" actId="113"/>
          <ac:spMkLst>
            <pc:docMk/>
            <pc:sldMk cId="3744767897" sldId="415"/>
            <ac:spMk id="7" creationId="{382E1656-6B79-6DD4-366B-9D4FFB56D7BA}"/>
          </ac:spMkLst>
        </pc:spChg>
        <pc:spChg chg="add mod">
          <ac:chgData name="LIN, Yi Ting" userId="7c336453-6efa-49e4-bd68-679bce0ab057" providerId="ADAL" clId="{A97DF2CD-212A-499E-AA4A-72CF5FAAB43E}" dt="2023-10-24T01:29:31.964" v="2237" actId="113"/>
          <ac:spMkLst>
            <pc:docMk/>
            <pc:sldMk cId="3744767897" sldId="415"/>
            <ac:spMk id="9" creationId="{F90E89D2-BAF1-76A1-556E-6CDB6E7894C6}"/>
          </ac:spMkLst>
        </pc:spChg>
        <pc:spChg chg="add mod">
          <ac:chgData name="LIN, Yi Ting" userId="7c336453-6efa-49e4-bd68-679bce0ab057" providerId="ADAL" clId="{A97DF2CD-212A-499E-AA4A-72CF5FAAB43E}" dt="2023-10-24T06:24:53.286" v="2578"/>
          <ac:spMkLst>
            <pc:docMk/>
            <pc:sldMk cId="3744767897" sldId="415"/>
            <ac:spMk id="15" creationId="{CDA9D77F-B6AE-EA0D-C33F-AD27A7E42A45}"/>
          </ac:spMkLst>
        </pc:spChg>
        <pc:spChg chg="add del mod">
          <ac:chgData name="LIN, Yi Ting" userId="7c336453-6efa-49e4-bd68-679bce0ab057" providerId="ADAL" clId="{A97DF2CD-212A-499E-AA4A-72CF5FAAB43E}" dt="2023-10-24T01:28:16.659" v="2220"/>
          <ac:spMkLst>
            <pc:docMk/>
            <pc:sldMk cId="3744767897" sldId="415"/>
            <ac:spMk id="16" creationId="{12383147-6F75-E2C5-F2E9-938C286B19CC}"/>
          </ac:spMkLst>
        </pc:spChg>
        <pc:spChg chg="add mod">
          <ac:chgData name="LIN, Yi Ting" userId="7c336453-6efa-49e4-bd68-679bce0ab057" providerId="ADAL" clId="{A97DF2CD-212A-499E-AA4A-72CF5FAAB43E}" dt="2023-10-24T01:29:45.269" v="2241" actId="404"/>
          <ac:spMkLst>
            <pc:docMk/>
            <pc:sldMk cId="3744767897" sldId="415"/>
            <ac:spMk id="20" creationId="{C2873F1B-4A57-1ED1-3709-62B80CB854DF}"/>
          </ac:spMkLst>
        </pc:spChg>
        <pc:picChg chg="add mod">
          <ac:chgData name="LIN, Yi Ting" userId="7c336453-6efa-49e4-bd68-679bce0ab057" providerId="ADAL" clId="{A97DF2CD-212A-499E-AA4A-72CF5FAAB43E}" dt="2023-10-24T01:28:26.045" v="2221" actId="1076"/>
          <ac:picMkLst>
            <pc:docMk/>
            <pc:sldMk cId="3744767897" sldId="415"/>
            <ac:picMk id="5" creationId="{6054A8B7-8F4F-3EC3-7884-E9759C2C6FD3}"/>
          </ac:picMkLst>
        </pc:picChg>
        <pc:picChg chg="add mod">
          <ac:chgData name="LIN, Yi Ting" userId="7c336453-6efa-49e4-bd68-679bce0ab057" providerId="ADAL" clId="{A97DF2CD-212A-499E-AA4A-72CF5FAAB43E}" dt="2023-10-24T06:24:13.008" v="2574" actId="1076"/>
          <ac:picMkLst>
            <pc:docMk/>
            <pc:sldMk cId="3744767897" sldId="415"/>
            <ac:picMk id="6" creationId="{7A3BFAEA-4AFE-13D2-F346-B27351C1718E}"/>
          </ac:picMkLst>
        </pc:picChg>
        <pc:picChg chg="add mod">
          <ac:chgData name="LIN, Yi Ting" userId="7c336453-6efa-49e4-bd68-679bce0ab057" providerId="ADAL" clId="{A97DF2CD-212A-499E-AA4A-72CF5FAAB43E}" dt="2023-10-24T01:23:27.019" v="2142" actId="1076"/>
          <ac:picMkLst>
            <pc:docMk/>
            <pc:sldMk cId="3744767897" sldId="415"/>
            <ac:picMk id="11" creationId="{D8A34DA6-2A00-AC58-D304-72645D1A9EB6}"/>
          </ac:picMkLst>
        </pc:picChg>
        <pc:picChg chg="add del mod">
          <ac:chgData name="LIN, Yi Ting" userId="7c336453-6efa-49e4-bd68-679bce0ab057" providerId="ADAL" clId="{A97DF2CD-212A-499E-AA4A-72CF5FAAB43E}" dt="2023-10-24T06:23:57.009" v="2569" actId="478"/>
          <ac:picMkLst>
            <pc:docMk/>
            <pc:sldMk cId="3744767897" sldId="415"/>
            <ac:picMk id="13" creationId="{2B894521-8039-A249-1B6E-E6642C384C83}"/>
          </ac:picMkLst>
        </pc:picChg>
        <pc:picChg chg="add mod">
          <ac:chgData name="LIN, Yi Ting" userId="7c336453-6efa-49e4-bd68-679bce0ab057" providerId="ADAL" clId="{A97DF2CD-212A-499E-AA4A-72CF5FAAB43E}" dt="2023-10-24T06:24:16.032" v="2575" actId="14100"/>
          <ac:picMkLst>
            <pc:docMk/>
            <pc:sldMk cId="3744767897" sldId="415"/>
            <ac:picMk id="18" creationId="{662908B6-E816-0DDA-D8DB-A36C2B0448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C5960-E925-4BFB-A21D-3DDC94FD38B9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77305-94AC-4951-A282-3EC71DEBC5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04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7305-94AC-4951-A282-3EC71DEBC5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40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7305-94AC-4951-A282-3EC71DEBC5D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913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3F058-D25F-44B1-8662-9D6B4AA9D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CF5307-2171-41BD-8ED2-E14C7A5E0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CB8888-0E9A-41F5-9300-1D6F193E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FA77EA-DA9B-473F-A0D5-507A3A3C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7E2F82-836F-4C76-AB27-0C84CF14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5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97378-759F-40C7-AFBB-23CCE8DF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B65298-CFA0-4414-ADE7-DCC634401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BA0C0F-B339-4C14-B600-735AB324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9CF21F-D75F-46E0-8A1D-A677A58C9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16C225-FA56-4AF2-B712-D6A1F139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11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4530624-0D68-425E-92B2-BB57C1E79E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465D06-3977-4656-93BA-827AB397C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84914E-B0E2-4D7D-8B83-EBBBC480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8DBD05-DA68-41C1-8D82-5FB2FC3D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EC4D13-A6E2-48C4-A1A7-12916DA1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91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8205A-5BE1-4FDD-A580-C4755C5E5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EA6E7-32DF-4DCA-BE1D-7B39C42C2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5DD545-9209-46FE-80F0-E479DA6C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421BBD-18B8-4938-93AE-CF12C2A6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9CE7D-9E58-45AA-A607-056E1765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47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490A5-F76C-42E5-9788-B30B6497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29B7BC-8C81-4ABE-926E-573E1B370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B8A5E6-F588-4C81-8AFE-A803F616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755177-FAB6-4E4C-A049-02A49129B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3834CF-F53B-49CA-A3C0-9DA4F321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07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77B1C-3389-4E45-B3F9-E4182AFF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20D010-031D-43B7-A651-1E15EEF9F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1F0DA0-2F94-41C9-89F9-0E57916D0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BEA2D4-508B-48D2-9C62-0BC7B8B3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077EBE-18D9-4669-8D19-09B03FDB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7194BC-12F7-47D6-BD2A-38FF3615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98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1F0554-2889-4731-865A-F5D7A6A6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81800E-5EBC-4D6C-9E27-FA49533A6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239540-7DFB-4DD2-9139-7BEE817BF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5C67279-D3AB-4913-A02E-8C36E063D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E831096-721C-417F-9F33-E6B9A4FA2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52E11C3-CA99-4A22-91EF-EF478472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66D9270-2C99-4EFA-8D96-E6CEDEA6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71FAF27-F1EF-46FD-B740-5635EDA8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81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76638-A95B-485E-9C23-2CB55CE6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DE6476-637A-4FC4-A850-88B63F51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99E7A05-6C74-4B67-B9D2-EFD535CC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DEDCC9-6AD8-450D-9B19-A938203E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6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7706477-670F-4508-AB78-6F9E46D1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8132061-BC93-4233-B797-8FC55F43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1C1DDE-D871-40A2-90D9-1AECAA50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15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DBCAFA-F944-4FF1-8678-B0ED86CF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22ABD0-9EE1-4333-AD84-B1FD00327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8EF765-35C0-4977-8C42-DCD684C55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439D6D-B080-4CDA-82C4-39F7B74C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D12FC98-C216-4C54-A2F7-AD7B5660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2994FF-0E64-4C2F-8A7D-D7CAD415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214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51EDDA-C68B-49AC-8682-01946402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DA62D5F-F43A-4FF5-9710-71D2AE375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4AF2D5-263A-4604-ABA2-B68FC6BEF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C82AE0-5B4D-4F8D-826C-D76B05F3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7EC060-37E5-4063-8A22-C4805DC9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F56CB6-9E5B-468E-9636-FADAA311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49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6349D5E-2391-4051-A7EE-ACE31B1F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4A58A6-86E2-4DE7-A3EE-3EE52C49F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6CBC0-EBC0-4241-9067-3A622AB80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00582-0474-477C-8575-34EBAE2CBEF4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91D760-A026-44C6-AA1B-0B05967C3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7EE562-D612-4E5A-A778-3B182669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88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youtube.com/watch?v=uBQ1Ow-6O2Y" TargetMode="External"/><Relationship Id="rId7" Type="http://schemas.openxmlformats.org/officeDocument/2006/relationships/hyperlink" Target="https://www.youtube.com/watch?v=ATey9Z4R8oI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youtube.com/watch?v=787gUuPUn3Q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www.youtube.com/watch?v=U81LW7czsf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DB5-EAD4-4B14-A80E-85C7487F9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302492"/>
          </a:xfrm>
        </p:spPr>
        <p:txBody>
          <a:bodyPr>
            <a:normAutofit/>
          </a:bodyPr>
          <a:lstStyle/>
          <a:p>
            <a:r>
              <a:rPr lang="en-US" altLang="zh-TW" b="1" dirty="0"/>
              <a:t>Markov Model -2</a:t>
            </a:r>
            <a:br>
              <a:rPr lang="en-US" altLang="zh-TW" b="1" dirty="0"/>
            </a:br>
            <a:r>
              <a:rPr lang="en-US" altLang="zh-TW" sz="4400" dirty="0"/>
              <a:t>Time-dependence in trace</a:t>
            </a:r>
            <a:br>
              <a:rPr lang="en-US" altLang="zh-TW" sz="4400" dirty="0"/>
            </a:br>
            <a:r>
              <a:rPr lang="en-US" altLang="zh-TW" sz="4400" dirty="0"/>
              <a:t>treatment effect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4E5E73F-98D9-4798-92C3-98BBE1DA5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0428" y="4782207"/>
            <a:ext cx="9144000" cy="133744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/>
              <a:t>2023</a:t>
            </a:r>
            <a:r>
              <a:rPr lang="zh-TW" altLang="en-US" dirty="0"/>
              <a:t>年</a:t>
            </a:r>
            <a:r>
              <a:rPr lang="en-US" altLang="zh-TW" dirty="0"/>
              <a:t>10</a:t>
            </a:r>
            <a:r>
              <a:rPr lang="zh-TW" altLang="en-US" dirty="0"/>
              <a:t>月</a:t>
            </a:r>
            <a:r>
              <a:rPr lang="en-US" altLang="zh-TW" dirty="0"/>
              <a:t>24</a:t>
            </a:r>
            <a:r>
              <a:rPr lang="zh-TW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64225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E988BB-CFE7-9F2C-3832-BA4F1A98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36E472-A3ED-4E1B-2C35-5EC2F0DE7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7" t="16092" r="15172" b="59847"/>
          <a:stretch/>
        </p:blipFill>
        <p:spPr>
          <a:xfrm>
            <a:off x="739665" y="365125"/>
            <a:ext cx="9059917" cy="1650124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DB4046A-174E-D98E-B2C9-C812F25C4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707" t="15824" r="23517" b="63066"/>
          <a:stretch/>
        </p:blipFill>
        <p:spPr>
          <a:xfrm>
            <a:off x="838200" y="4331663"/>
            <a:ext cx="9186041" cy="18879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316BD1-4D8B-41E0-2393-4B0FEE784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92" t="16552" r="19190" b="59400"/>
          <a:stretch/>
        </p:blipFill>
        <p:spPr>
          <a:xfrm>
            <a:off x="838200" y="2206915"/>
            <a:ext cx="8862849" cy="19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1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31D748-33FE-203E-9358-A38CB7E4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</a:t>
            </a:r>
            <a:r>
              <a:rPr lang="en-US" altLang="zh-TW" dirty="0" err="1"/>
              <a:t>Heemod</a:t>
            </a:r>
            <a:r>
              <a:rPr lang="en-US" altLang="zh-TW" dirty="0"/>
              <a:t> workshop: simple Markov model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81F507-4B9C-64A0-5B9B-EBCED86C0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7008F7-61B9-7445-A0B8-C8424AA8D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838200" y="1825626"/>
            <a:ext cx="8179676" cy="43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8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BB0F9-4ADC-5E80-B4B6-083B8FA7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0F52DD-086F-500C-EAB3-80C7EFB5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F7B719-2FA9-4A7A-A419-E3099310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19D8C-521A-A847-99B5-D9791D22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Video review and preview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94A84F-8D04-73D4-4B4F-2E32DABB8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21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360FDD-A04F-2500-862E-956F2DA4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99" y="3621737"/>
            <a:ext cx="4046331" cy="22760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8F5C36-6C2E-88C1-2FBB-174813498558}"/>
              </a:ext>
            </a:extLst>
          </p:cNvPr>
          <p:cNvSpPr txBox="1"/>
          <p:nvPr/>
        </p:nvSpPr>
        <p:spPr>
          <a:xfrm>
            <a:off x="7233899" y="5897798"/>
            <a:ext cx="40463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https://www.youtube.com/watch?v=uBQ1Ow-6O2Y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7F3ECCD-D81A-AF1D-8086-2A9D85A00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592" y="208050"/>
            <a:ext cx="4360088" cy="245254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E70136-AD8E-5B2B-A488-DE4A4A97C820}"/>
              </a:ext>
            </a:extLst>
          </p:cNvPr>
          <p:cNvSpPr txBox="1"/>
          <p:nvPr/>
        </p:nvSpPr>
        <p:spPr>
          <a:xfrm>
            <a:off x="7150592" y="2650138"/>
            <a:ext cx="33917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5"/>
              </a:rPr>
              <a:t>https://www.youtube.com/watch?v=787gUuPUn3Q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63178A1-3EAD-E9D1-0F93-90F566634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9" y="3548610"/>
            <a:ext cx="4275666" cy="240506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3425BA-CC6C-0001-9A3B-483F58D46612}"/>
              </a:ext>
            </a:extLst>
          </p:cNvPr>
          <p:cNvSpPr txBox="1"/>
          <p:nvPr/>
        </p:nvSpPr>
        <p:spPr>
          <a:xfrm>
            <a:off x="894749" y="5819000"/>
            <a:ext cx="4258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7"/>
              </a:rPr>
              <a:t>https://www.youtube.com/watch?v=ATey9Z4R8oI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B95325-1863-D760-93AF-F2ACAAED6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770" y="292259"/>
            <a:ext cx="4275666" cy="240506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1A9E110-6D01-43E1-2DB4-6D628DDCA7B9}"/>
              </a:ext>
            </a:extLst>
          </p:cNvPr>
          <p:cNvSpPr txBox="1"/>
          <p:nvPr/>
        </p:nvSpPr>
        <p:spPr>
          <a:xfrm>
            <a:off x="894749" y="2584530"/>
            <a:ext cx="4292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9"/>
              </a:rPr>
              <a:t>https://www.youtube.com/watch?v=U81LW7czsf4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7192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B5EFA4-00DC-DF61-56CA-56F68BA59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8" t="14946" r="22446" b="6625"/>
          <a:stretch/>
        </p:blipFill>
        <p:spPr>
          <a:xfrm>
            <a:off x="6248400" y="1825625"/>
            <a:ext cx="5324610" cy="37696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199903B-3D9A-6FBF-48DF-EAABA6FF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Lecture and 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833D0A-0FDC-65C7-3C60-F914C8654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Rate and risk (probability)</a:t>
            </a:r>
          </a:p>
          <a:p>
            <a:r>
              <a:rPr lang="en-US" altLang="zh-TW" dirty="0"/>
              <a:t>Time-varying transition probability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519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5FA54-A26C-36CE-264A-BF96AF56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Distinction between rates and probabilities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138EFB-1F35-4206-20B0-6251A002E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Brigg page 51 Box 3.1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43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1C8C3-4647-88DF-327F-681E0D6E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Transition probability-1: survival and hazard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2B499-B03F-7FC1-08F8-71E3F4002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3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>
            <a:extLst>
              <a:ext uri="{FF2B5EF4-FFF2-40B4-BE49-F238E27FC236}">
                <a16:creationId xmlns:a16="http://schemas.microsoft.com/office/drawing/2014/main" id="{C20ABFA3-7F31-4A74-84B3-E91D77D56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1638" b="13411"/>
          <a:stretch/>
        </p:blipFill>
        <p:spPr>
          <a:xfrm>
            <a:off x="20" y="0"/>
            <a:ext cx="8334683" cy="5938345"/>
          </a:xfrm>
          <a:prstGeom prst="rect">
            <a:avLst/>
          </a:prstGeom>
        </p:spPr>
      </p:pic>
      <p:pic>
        <p:nvPicPr>
          <p:cNvPr id="2" name="圖片 4">
            <a:extLst>
              <a:ext uri="{FF2B5EF4-FFF2-40B4-BE49-F238E27FC236}">
                <a16:creationId xmlns:a16="http://schemas.microsoft.com/office/drawing/2014/main" id="{F4046A26-FDCA-35C3-4E8D-1DF998701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94" t="86570" r="37327" b="3929"/>
          <a:stretch/>
        </p:blipFill>
        <p:spPr>
          <a:xfrm>
            <a:off x="5065987" y="5465379"/>
            <a:ext cx="2911365" cy="65164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3DE16F5-C0D2-F810-2B40-562E8BDB462D}"/>
              </a:ext>
            </a:extLst>
          </p:cNvPr>
          <p:cNvCxnSpPr/>
          <p:nvPr/>
        </p:nvCxnSpPr>
        <p:spPr>
          <a:xfrm flipV="1">
            <a:off x="6968359" y="4761186"/>
            <a:ext cx="0" cy="7041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96CABA4-33FB-2441-6062-B599EC1476D3}"/>
              </a:ext>
            </a:extLst>
          </p:cNvPr>
          <p:cNvCxnSpPr/>
          <p:nvPr/>
        </p:nvCxnSpPr>
        <p:spPr>
          <a:xfrm>
            <a:off x="7073462" y="4792717"/>
            <a:ext cx="0" cy="672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C8AF0F8-EB65-198B-9B6B-E387E338FFBF}"/>
              </a:ext>
            </a:extLst>
          </p:cNvPr>
          <p:cNvSpPr/>
          <p:nvPr/>
        </p:nvSpPr>
        <p:spPr>
          <a:xfrm>
            <a:off x="7993117" y="4035973"/>
            <a:ext cx="1671145" cy="2186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A44A74-4CE8-4C87-C256-7D876219D816}"/>
                  </a:ext>
                </a:extLst>
              </p:cNvPr>
              <p:cNvSpPr/>
              <p:nvPr/>
            </p:nvSpPr>
            <p:spPr>
              <a:xfrm>
                <a:off x="7688317" y="4193629"/>
                <a:ext cx="2249214" cy="42041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A44A74-4CE8-4C87-C256-7D876219D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317" y="4193629"/>
                <a:ext cx="2249214" cy="420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587D3D5-71A2-49D8-7AE0-7B96C441BF3F}"/>
              </a:ext>
            </a:extLst>
          </p:cNvPr>
          <p:cNvCxnSpPr/>
          <p:nvPr/>
        </p:nvCxnSpPr>
        <p:spPr>
          <a:xfrm>
            <a:off x="8350468" y="5759667"/>
            <a:ext cx="4782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2D57EE0-E288-1FD7-DE81-EC83D1DE55B0}"/>
              </a:ext>
            </a:extLst>
          </p:cNvPr>
          <p:cNvCxnSpPr/>
          <p:nvPr/>
        </p:nvCxnSpPr>
        <p:spPr>
          <a:xfrm>
            <a:off x="8812924" y="1755228"/>
            <a:ext cx="0" cy="23543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F4A6B6B-1A58-A288-398C-52EE3A30947A}"/>
              </a:ext>
            </a:extLst>
          </p:cNvPr>
          <p:cNvCxnSpPr/>
          <p:nvPr/>
        </p:nvCxnSpPr>
        <p:spPr>
          <a:xfrm>
            <a:off x="8334703" y="1755228"/>
            <a:ext cx="4782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243BB4C-7C5E-09E3-348C-35F400DD00DA}"/>
              </a:ext>
            </a:extLst>
          </p:cNvPr>
          <p:cNvCxnSpPr>
            <a:cxnSpLocks/>
          </p:cNvCxnSpPr>
          <p:nvPr/>
        </p:nvCxnSpPr>
        <p:spPr>
          <a:xfrm flipH="1" flipV="1">
            <a:off x="8807667" y="4719143"/>
            <a:ext cx="5257" cy="10510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DC66E373-172E-DA87-2478-5F18B6B7B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93" t="58831" r="11638" b="20"/>
          <a:stretch/>
        </p:blipFill>
        <p:spPr>
          <a:xfrm>
            <a:off x="9643240" y="2622334"/>
            <a:ext cx="2374982" cy="24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82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1C8C3-4647-88DF-327F-681E0D6E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Transition probability-2: treatment effect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2B499-B03F-7FC1-08F8-71E3F4002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modify transitional probability function with a constant relative risk or a constant hazard ratio?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352542-A787-2CCE-34B4-F7BD17044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1" t="9931" r="23793" b="1609"/>
          <a:stretch/>
        </p:blipFill>
        <p:spPr>
          <a:xfrm>
            <a:off x="1093077" y="2804140"/>
            <a:ext cx="4750676" cy="3372823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377F486-B2DC-6F0E-3059-2DABF86DCAF2}"/>
              </a:ext>
            </a:extLst>
          </p:cNvPr>
          <p:cNvCxnSpPr>
            <a:cxnSpLocks/>
          </p:cNvCxnSpPr>
          <p:nvPr/>
        </p:nvCxnSpPr>
        <p:spPr>
          <a:xfrm flipH="1">
            <a:off x="5265683" y="4001294"/>
            <a:ext cx="1597572" cy="105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F832DF-D306-935F-E9ED-1B45A4FAD492}"/>
              </a:ext>
            </a:extLst>
          </p:cNvPr>
          <p:cNvSpPr txBox="1"/>
          <p:nvPr/>
        </p:nvSpPr>
        <p:spPr>
          <a:xfrm>
            <a:off x="6863255" y="3749160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HR?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6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243FE-2ED0-2708-8292-63EB42E4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E434F7-D233-D62C-FF60-AAC0CAFC6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Quick review of simple Markov model and survival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/>
              <a:t>Heemod</a:t>
            </a:r>
            <a:r>
              <a:rPr lang="en-US" altLang="zh-TW" dirty="0"/>
              <a:t> workshop: simple Markov model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Video review and preview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Lecture and discussion: time-dependency in Markov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09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2FB6ABA-E318-F580-FB56-801395839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62" t="27280" r="15862" b="8966"/>
          <a:stretch/>
        </p:blipFill>
        <p:spPr>
          <a:xfrm>
            <a:off x="838200" y="1661375"/>
            <a:ext cx="8324194" cy="437230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8994E94-BADF-E1DA-6283-0DEBA1E3A7E9}"/>
              </a:ext>
            </a:extLst>
          </p:cNvPr>
          <p:cNvSpPr/>
          <p:nvPr/>
        </p:nvSpPr>
        <p:spPr>
          <a:xfrm>
            <a:off x="5483145" y="3847528"/>
            <a:ext cx="3790915" cy="129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6D759-C901-9926-13BE-381105677EAB}"/>
              </a:ext>
            </a:extLst>
          </p:cNvPr>
          <p:cNvSpPr/>
          <p:nvPr/>
        </p:nvSpPr>
        <p:spPr>
          <a:xfrm>
            <a:off x="5483146" y="3429000"/>
            <a:ext cx="3790915" cy="418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52C5499-1942-E0DF-CCAF-99136759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Transition probability-3: Summary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AE81B8-3AEE-954C-7160-7B5799212963}"/>
              </a:ext>
            </a:extLst>
          </p:cNvPr>
          <p:cNvSpPr/>
          <p:nvPr/>
        </p:nvSpPr>
        <p:spPr>
          <a:xfrm>
            <a:off x="5493662" y="2373492"/>
            <a:ext cx="3790914" cy="754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2D920B-060A-6AA4-C38E-92F8790C5CDC}"/>
              </a:ext>
            </a:extLst>
          </p:cNvPr>
          <p:cNvSpPr/>
          <p:nvPr/>
        </p:nvSpPr>
        <p:spPr>
          <a:xfrm>
            <a:off x="5472617" y="4999537"/>
            <a:ext cx="3811959" cy="1452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CA2405-5A64-8F21-430E-FD99909D4F73}"/>
              </a:ext>
            </a:extLst>
          </p:cNvPr>
          <p:cNvSpPr/>
          <p:nvPr/>
        </p:nvSpPr>
        <p:spPr>
          <a:xfrm>
            <a:off x="5514990" y="2792018"/>
            <a:ext cx="3933809" cy="754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3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12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5D468-495E-0C41-E16F-16CBD016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Transition probability-3: Summary </a:t>
            </a:r>
            <a:r>
              <a:rPr lang="en-US" altLang="zh-TW" sz="2800" dirty="0"/>
              <a:t>(</a:t>
            </a:r>
            <a:r>
              <a:rPr lang="en-US" altLang="zh-TW" sz="2800" dirty="0" err="1"/>
              <a:t>Edlin</a:t>
            </a:r>
            <a:r>
              <a:rPr lang="en-US" altLang="zh-TW" sz="2800" dirty="0"/>
              <a:t>, p.97-100)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97BA05-E41D-CB38-02A0-7BD3AE408DF2}"/>
              </a:ext>
            </a:extLst>
          </p:cNvPr>
          <p:cNvSpPr/>
          <p:nvPr/>
        </p:nvSpPr>
        <p:spPr>
          <a:xfrm>
            <a:off x="2102070" y="4852860"/>
            <a:ext cx="6432330" cy="18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B3E16D7-9BB6-BE23-82A0-29EDB11D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62" t="23142" r="15690" b="9885"/>
          <a:stretch/>
        </p:blipFill>
        <p:spPr>
          <a:xfrm>
            <a:off x="838200" y="1387365"/>
            <a:ext cx="8996855" cy="49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8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2AC0B-1226-1444-7E6F-35A23294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F93B7C-4E99-F830-542C-37B3715D9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Intervention vs. comparator: S</a:t>
            </a:r>
            <a:r>
              <a:rPr lang="en-US" altLang="zh-TW" baseline="-25000" dirty="0"/>
              <a:t>I</a:t>
            </a:r>
            <a:r>
              <a:rPr lang="en-US" altLang="zh-TW" dirty="0"/>
              <a:t>(t) = 0.8 S</a:t>
            </a:r>
            <a:r>
              <a:rPr lang="en-US" altLang="zh-TW" baseline="-25000" dirty="0"/>
              <a:t>c</a:t>
            </a:r>
            <a:r>
              <a:rPr lang="en-US" altLang="zh-TW" dirty="0"/>
              <a:t>(t) in 10 years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8334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861B1-151D-0BBD-AEBB-5AEA8CFAE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                           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870E59-E118-D43F-0743-EE966DD5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54A8B7-8F4F-3EC3-7884-E9759C2C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249" y="248251"/>
            <a:ext cx="4624552" cy="260131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2E1656-6B79-6DD4-366B-9D4FFB56D7BA}"/>
              </a:ext>
            </a:extLst>
          </p:cNvPr>
          <p:cNvSpPr txBox="1"/>
          <p:nvPr/>
        </p:nvSpPr>
        <p:spPr>
          <a:xfrm>
            <a:off x="6574221" y="2849562"/>
            <a:ext cx="47795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Time-varying transition probability</a:t>
            </a:r>
          </a:p>
          <a:p>
            <a:r>
              <a:rPr lang="en-US" altLang="zh-TW" sz="1600" dirty="0"/>
              <a:t>https://www.youtube.com/watch?v=s4ZeRL-HeSs</a:t>
            </a:r>
            <a:endParaRPr lang="zh-TW" altLang="en-US" sz="1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0E89D2-BAF1-76A1-556E-6CDB6E7894C6}"/>
              </a:ext>
            </a:extLst>
          </p:cNvPr>
          <p:cNvSpPr txBox="1"/>
          <p:nvPr/>
        </p:nvSpPr>
        <p:spPr>
          <a:xfrm>
            <a:off x="838200" y="2849562"/>
            <a:ext cx="452207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Brief intro </a:t>
            </a:r>
          </a:p>
          <a:p>
            <a:r>
              <a:rPr lang="zh-TW" altLang="en-US" sz="1600" dirty="0"/>
              <a:t>https://www.youtube.com/watch?v=xxtGOKLdQR0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A34DA6-2A00-AC58-D304-72645D1A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252"/>
            <a:ext cx="4624552" cy="260131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DA9D77F-B6AE-EA0D-C33F-AD27A7E42A45}"/>
              </a:ext>
            </a:extLst>
          </p:cNvPr>
          <p:cNvSpPr txBox="1"/>
          <p:nvPr/>
        </p:nvSpPr>
        <p:spPr>
          <a:xfrm>
            <a:off x="6684971" y="6063306"/>
            <a:ext cx="466882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i="0" dirty="0">
                <a:solidFill>
                  <a:srgbClr val="0F0F0F"/>
                </a:solidFill>
                <a:effectLst/>
                <a:latin typeface="YouTube Sans"/>
              </a:rPr>
              <a:t>Time-varying payoffs</a:t>
            </a:r>
          </a:p>
          <a:p>
            <a:r>
              <a:rPr lang="en-US" altLang="zh-TW" sz="1600" dirty="0"/>
              <a:t>https://www.youtube.com/watch?v=9BXCl3Iwf4M</a:t>
            </a:r>
            <a:endParaRPr lang="zh-TW" altLang="en-US" sz="16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62908B6-E816-0DDA-D8DB-A36C2B04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492186"/>
            <a:ext cx="4668828" cy="262621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873F1B-4A57-1ED1-3709-62B80CB854DF}"/>
              </a:ext>
            </a:extLst>
          </p:cNvPr>
          <p:cNvSpPr txBox="1"/>
          <p:nvPr/>
        </p:nvSpPr>
        <p:spPr>
          <a:xfrm>
            <a:off x="793921" y="6118401"/>
            <a:ext cx="456635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0F0F0F"/>
                </a:solidFill>
                <a:effectLst/>
                <a:latin typeface="YouTube Sans"/>
              </a:rPr>
              <a:t>Tunnel states</a:t>
            </a:r>
          </a:p>
          <a:p>
            <a:r>
              <a:rPr lang="zh-TW" altLang="en-US" sz="1600" dirty="0"/>
              <a:t>https://www.youtube.com/watch?v=-m9xm1KY9Og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3BFAEA-4AFE-13D2-F346-B27351C17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10" y="3507931"/>
            <a:ext cx="4668829" cy="262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6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5FADD-2446-8B12-AB3A-D6A67F92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 Quick review of simple Markov model and survival functions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2A27F2-3610-E166-50A7-25287711F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9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874377-D706-E40C-3820-923D115B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HIV case study-1 Disease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75008D-BD62-F2D8-9C3D-51A22693C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DBC9E-94FC-9266-6133-A7507418F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7" t="19617" r="19396" b="6513"/>
          <a:stretch/>
        </p:blipFill>
        <p:spPr>
          <a:xfrm>
            <a:off x="838200" y="1481806"/>
            <a:ext cx="5821989" cy="501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7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1FA277-0EC5-F5A0-E33B-5541BF36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HIV case study-2 Markov trace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706228-7DBD-C47E-FE1F-C7D18DBD3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D0C7B0-5BAE-1BCF-6A24-B79DA7F52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0" t="19464" r="13104" b="10775"/>
          <a:stretch/>
        </p:blipFill>
        <p:spPr>
          <a:xfrm>
            <a:off x="838200" y="1609186"/>
            <a:ext cx="8019394" cy="47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3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ECD09-F241-36A4-3157-F9B3FA52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HIV case study-3 outcome parameters (cost)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27777A2-6ED1-4C59-932E-DDDFA6770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14" t="20310" r="23262" b="69206"/>
          <a:stretch/>
        </p:blipFill>
        <p:spPr>
          <a:xfrm>
            <a:off x="764628" y="1878614"/>
            <a:ext cx="7727731" cy="11588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CA632A-9C08-62EC-4CCE-5D13C26DF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4" t="70822" r="19341" b="9930"/>
          <a:stretch/>
        </p:blipFill>
        <p:spPr>
          <a:xfrm>
            <a:off x="691055" y="3647100"/>
            <a:ext cx="7874876" cy="179284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5EAA318-2750-A7F5-1A37-A6B00EB48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4" t="43355" r="19341" b="53180"/>
          <a:stretch/>
        </p:blipFill>
        <p:spPr>
          <a:xfrm>
            <a:off x="617483" y="3016389"/>
            <a:ext cx="7874876" cy="32272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2F7B0B1-1BF5-BDAA-7C8A-274A741AA1E6}"/>
              </a:ext>
            </a:extLst>
          </p:cNvPr>
          <p:cNvCxnSpPr/>
          <p:nvPr/>
        </p:nvCxnSpPr>
        <p:spPr>
          <a:xfrm>
            <a:off x="838200" y="5414511"/>
            <a:ext cx="486891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59A56-D8AE-8FB1-B94D-66EFE750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HIV case study-4 model parameters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7AF29E-9FA4-F6D7-A4F3-99148E24E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14" t="25870" r="22928" b="26283"/>
          <a:stretch/>
        </p:blipFill>
        <p:spPr>
          <a:xfrm>
            <a:off x="740326" y="1534510"/>
            <a:ext cx="7793417" cy="528878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BAD2A2EC-F574-4120-158A-DD9D5B6C5623}"/>
              </a:ext>
            </a:extLst>
          </p:cNvPr>
          <p:cNvSpPr txBox="1"/>
          <p:nvPr/>
        </p:nvSpPr>
        <p:spPr>
          <a:xfrm>
            <a:off x="8631617" y="1482786"/>
            <a:ext cx="31598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C00000"/>
                </a:solidFill>
              </a:rPr>
              <a:t>Time-dependence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C00000"/>
                </a:solidFill>
              </a:rPr>
              <a:t>Treatment effect</a:t>
            </a:r>
            <a:endParaRPr lang="zh-TW" altLang="en-US" sz="2800" b="1" dirty="0">
              <a:solidFill>
                <a:srgbClr val="C00000"/>
              </a:solidFill>
            </a:endParaRPr>
          </a:p>
        </p:txBody>
      </p:sp>
      <p:sp>
        <p:nvSpPr>
          <p:cNvPr id="26" name="右大括弧 25">
            <a:extLst>
              <a:ext uri="{FF2B5EF4-FFF2-40B4-BE49-F238E27FC236}">
                <a16:creationId xmlns:a16="http://schemas.microsoft.com/office/drawing/2014/main" id="{818BDDF5-A913-44C7-3C0F-1D84F2A14367}"/>
              </a:ext>
            </a:extLst>
          </p:cNvPr>
          <p:cNvSpPr/>
          <p:nvPr/>
        </p:nvSpPr>
        <p:spPr>
          <a:xfrm>
            <a:off x="8559034" y="2879834"/>
            <a:ext cx="484133" cy="343206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7D0E139-608E-D4B8-07AF-893533C9E59A}"/>
              </a:ext>
            </a:extLst>
          </p:cNvPr>
          <p:cNvGrpSpPr/>
          <p:nvPr/>
        </p:nvGrpSpPr>
        <p:grpSpPr>
          <a:xfrm>
            <a:off x="3087415" y="3810576"/>
            <a:ext cx="7622628" cy="2232872"/>
            <a:chOff x="712077" y="6256830"/>
            <a:chExt cx="7622628" cy="223287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3C75679-700D-B595-51D4-2DE640567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52" t="80671" r="27673" b="15249"/>
            <a:stretch/>
          </p:blipFill>
          <p:spPr>
            <a:xfrm>
              <a:off x="712077" y="6256830"/>
              <a:ext cx="7622628" cy="382136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F3C0E5FB-8BF7-0832-A088-2C75BEA30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4124" y="6638966"/>
              <a:ext cx="2889688" cy="7078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87D45E70-1FC2-1F8D-2668-7FADCDF37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3391" y="6638966"/>
              <a:ext cx="1540421" cy="13328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23BE9496-7428-078D-C18D-F6CAB868F4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8648" y="6638966"/>
              <a:ext cx="325164" cy="18507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692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>
            <a:extLst>
              <a:ext uri="{FF2B5EF4-FFF2-40B4-BE49-F238E27FC236}">
                <a16:creationId xmlns:a16="http://schemas.microsoft.com/office/drawing/2014/main" id="{C20ABFA3-7F31-4A74-84B3-E91D77D56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1638" b="13411"/>
          <a:stretch/>
        </p:blipFill>
        <p:spPr>
          <a:xfrm>
            <a:off x="20" y="0"/>
            <a:ext cx="8334683" cy="5938345"/>
          </a:xfrm>
          <a:prstGeom prst="rect">
            <a:avLst/>
          </a:prstGeom>
        </p:spPr>
      </p:pic>
      <p:pic>
        <p:nvPicPr>
          <p:cNvPr id="2" name="圖片 4">
            <a:extLst>
              <a:ext uri="{FF2B5EF4-FFF2-40B4-BE49-F238E27FC236}">
                <a16:creationId xmlns:a16="http://schemas.microsoft.com/office/drawing/2014/main" id="{F4046A26-FDCA-35C3-4E8D-1DF998701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94" t="86570" r="37327" b="3929"/>
          <a:stretch/>
        </p:blipFill>
        <p:spPr>
          <a:xfrm>
            <a:off x="5065987" y="5465379"/>
            <a:ext cx="2911365" cy="65164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3DE16F5-C0D2-F810-2B40-562E8BDB462D}"/>
              </a:ext>
            </a:extLst>
          </p:cNvPr>
          <p:cNvCxnSpPr/>
          <p:nvPr/>
        </p:nvCxnSpPr>
        <p:spPr>
          <a:xfrm flipV="1">
            <a:off x="6968359" y="4761186"/>
            <a:ext cx="0" cy="7041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96CABA4-33FB-2441-6062-B599EC1476D3}"/>
              </a:ext>
            </a:extLst>
          </p:cNvPr>
          <p:cNvCxnSpPr/>
          <p:nvPr/>
        </p:nvCxnSpPr>
        <p:spPr>
          <a:xfrm>
            <a:off x="7073462" y="4792717"/>
            <a:ext cx="0" cy="6726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C8AF0F8-EB65-198B-9B6B-E387E338FFBF}"/>
              </a:ext>
            </a:extLst>
          </p:cNvPr>
          <p:cNvSpPr/>
          <p:nvPr/>
        </p:nvSpPr>
        <p:spPr>
          <a:xfrm>
            <a:off x="7993117" y="4035973"/>
            <a:ext cx="1671145" cy="2186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A44A74-4CE8-4C87-C256-7D876219D816}"/>
                  </a:ext>
                </a:extLst>
              </p:cNvPr>
              <p:cNvSpPr/>
              <p:nvPr/>
            </p:nvSpPr>
            <p:spPr>
              <a:xfrm>
                <a:off x="7688317" y="4193629"/>
                <a:ext cx="2249214" cy="42041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3A44A74-4CE8-4C87-C256-7D876219D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317" y="4193629"/>
                <a:ext cx="2249214" cy="420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587D3D5-71A2-49D8-7AE0-7B96C441BF3F}"/>
              </a:ext>
            </a:extLst>
          </p:cNvPr>
          <p:cNvCxnSpPr/>
          <p:nvPr/>
        </p:nvCxnSpPr>
        <p:spPr>
          <a:xfrm>
            <a:off x="8350468" y="5759667"/>
            <a:ext cx="4782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2D57EE0-E288-1FD7-DE81-EC83D1DE55B0}"/>
              </a:ext>
            </a:extLst>
          </p:cNvPr>
          <p:cNvCxnSpPr/>
          <p:nvPr/>
        </p:nvCxnSpPr>
        <p:spPr>
          <a:xfrm>
            <a:off x="8812924" y="1755228"/>
            <a:ext cx="0" cy="23543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F4A6B6B-1A58-A288-398C-52EE3A30947A}"/>
              </a:ext>
            </a:extLst>
          </p:cNvPr>
          <p:cNvCxnSpPr/>
          <p:nvPr/>
        </p:nvCxnSpPr>
        <p:spPr>
          <a:xfrm>
            <a:off x="8334703" y="1755228"/>
            <a:ext cx="4782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243BB4C-7C5E-09E3-348C-35F400DD00DA}"/>
              </a:ext>
            </a:extLst>
          </p:cNvPr>
          <p:cNvCxnSpPr>
            <a:cxnSpLocks/>
          </p:cNvCxnSpPr>
          <p:nvPr/>
        </p:nvCxnSpPr>
        <p:spPr>
          <a:xfrm flipH="1" flipV="1">
            <a:off x="8807667" y="4719143"/>
            <a:ext cx="5257" cy="10510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5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30599-70E3-66C4-8C9B-5DE73178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Proportional hazard assumption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56FF27E-C40E-CB62-E407-D9879782D21F}"/>
                  </a:ext>
                </a:extLst>
              </p:cNvPr>
              <p:cNvSpPr txBox="1"/>
              <p:nvPr/>
            </p:nvSpPr>
            <p:spPr>
              <a:xfrm>
                <a:off x="838200" y="1825625"/>
                <a:ext cx="1556132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656FF27E-C40E-CB62-E407-D9879782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556132" cy="57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7FC8A6-76A7-F3FE-E584-5216261022D9}"/>
                  </a:ext>
                </a:extLst>
              </p:cNvPr>
              <p:cNvSpPr txBox="1"/>
              <p:nvPr/>
            </p:nvSpPr>
            <p:spPr>
              <a:xfrm>
                <a:off x="597174" y="2715073"/>
                <a:ext cx="2798379" cy="295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7FC8A6-76A7-F3FE-E584-521626102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74" y="2715073"/>
                <a:ext cx="2798379" cy="295594"/>
              </a:xfrm>
              <a:prstGeom prst="rect">
                <a:avLst/>
              </a:prstGeom>
              <a:blipFill>
                <a:blip r:embed="rId3"/>
                <a:stretch>
                  <a:fillRect t="-6122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FD7FCAC-8387-1AF7-F320-A74718E5D002}"/>
                  </a:ext>
                </a:extLst>
              </p:cNvPr>
              <p:cNvSpPr txBox="1"/>
              <p:nvPr/>
            </p:nvSpPr>
            <p:spPr>
              <a:xfrm>
                <a:off x="838200" y="3290269"/>
                <a:ext cx="1740155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FD7FCAC-8387-1AF7-F320-A74718E5D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90269"/>
                <a:ext cx="1740155" cy="576761"/>
              </a:xfrm>
              <a:prstGeom prst="rect">
                <a:avLst/>
              </a:prstGeom>
              <a:blipFill>
                <a:blip r:embed="rId4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C06E582-D20B-A5B6-E9CB-6D0043A9830F}"/>
                  </a:ext>
                </a:extLst>
              </p:cNvPr>
              <p:cNvSpPr txBox="1"/>
              <p:nvPr/>
            </p:nvSpPr>
            <p:spPr>
              <a:xfrm>
                <a:off x="838199" y="4225690"/>
                <a:ext cx="6209007" cy="78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C06E582-D20B-A5B6-E9CB-6D0043A98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225690"/>
                <a:ext cx="6209007" cy="785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7F98161-B840-F08C-6984-365BCEF2480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95553" y="2862870"/>
            <a:ext cx="19331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EBB3CEF-CBA5-840F-41D6-9A1A68654695}"/>
              </a:ext>
            </a:extLst>
          </p:cNvPr>
          <p:cNvSpPr txBox="1"/>
          <p:nvPr/>
        </p:nvSpPr>
        <p:spPr>
          <a:xfrm>
            <a:off x="5402317" y="2651436"/>
            <a:ext cx="308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hazard function of a constant? 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33CD761-97B5-47BD-D586-231B211B5367}"/>
              </a:ext>
            </a:extLst>
          </p:cNvPr>
          <p:cNvCxnSpPr>
            <a:cxnSpLocks/>
          </p:cNvCxnSpPr>
          <p:nvPr/>
        </p:nvCxnSpPr>
        <p:spPr>
          <a:xfrm>
            <a:off x="3395553" y="3609104"/>
            <a:ext cx="19331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ABE68DA-0555-7B44-6642-EB935EEC1DF2}"/>
              </a:ext>
            </a:extLst>
          </p:cNvPr>
          <p:cNvSpPr txBox="1"/>
          <p:nvPr/>
        </p:nvSpPr>
        <p:spPr>
          <a:xfrm>
            <a:off x="5402317" y="3393983"/>
            <a:ext cx="130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hazard ratio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9430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61D2622DC0E846B97825BB94367E9B" ma:contentTypeVersion="2" ma:contentTypeDescription="Create a new document." ma:contentTypeScope="" ma:versionID="851834f28cdfa345024175af50fc541c">
  <xsd:schema xmlns:xsd="http://www.w3.org/2001/XMLSchema" xmlns:xs="http://www.w3.org/2001/XMLSchema" xmlns:p="http://schemas.microsoft.com/office/2006/metadata/properties" xmlns:ns2="978947c0-ef77-4321-ab0c-de27208003d4" targetNamespace="http://schemas.microsoft.com/office/2006/metadata/properties" ma:root="true" ma:fieldsID="b5569f1ea406010d9f1fb2e90118860c" ns2:_="">
    <xsd:import namespace="978947c0-ef77-4321-ab0c-de27208003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947c0-ef77-4321-ab0c-de27208003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DCE016-82AF-4788-8831-5A8D704423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65045E-0A58-43A6-BF7D-5D252011ACA7}">
  <ds:schemaRefs>
    <ds:schemaRef ds:uri="978947c0-ef77-4321-ab0c-de27208003d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D37F03-79DA-417F-A2B2-D48FCC5002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442</Words>
  <Application>Microsoft Office PowerPoint</Application>
  <PresentationFormat>寬螢幕</PresentationFormat>
  <Paragraphs>54</Paragraphs>
  <Slides>23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YouTube Sans</vt:lpstr>
      <vt:lpstr>Arial</vt:lpstr>
      <vt:lpstr>Calibri</vt:lpstr>
      <vt:lpstr>Calibri Light</vt:lpstr>
      <vt:lpstr>Cambria Math</vt:lpstr>
      <vt:lpstr>Office 佈景主題</vt:lpstr>
      <vt:lpstr>Markov Model -2 Time-dependence in trace treatment effect</vt:lpstr>
      <vt:lpstr>Agenda</vt:lpstr>
      <vt:lpstr>1. Quick review of simple Markov model and survival functions</vt:lpstr>
      <vt:lpstr>HIV case study-1 Disease model</vt:lpstr>
      <vt:lpstr>HIV case study-2 Markov trace</vt:lpstr>
      <vt:lpstr>HIV case study-3 outcome parameters (cost)</vt:lpstr>
      <vt:lpstr>HIV case study-4 model parameters</vt:lpstr>
      <vt:lpstr>PowerPoint 簡報</vt:lpstr>
      <vt:lpstr>Proportional hazard assumption</vt:lpstr>
      <vt:lpstr>PowerPoint 簡報</vt:lpstr>
      <vt:lpstr>2. Heemod workshop: simple Markov model </vt:lpstr>
      <vt:lpstr>PowerPoint 簡報</vt:lpstr>
      <vt:lpstr>3. Video review and preview</vt:lpstr>
      <vt:lpstr>PowerPoint 簡報</vt:lpstr>
      <vt:lpstr>4. Lecture and Discussion</vt:lpstr>
      <vt:lpstr>Distinction between rates and probabilities</vt:lpstr>
      <vt:lpstr>Transition probability-1: survival and hazard</vt:lpstr>
      <vt:lpstr>PowerPoint 簡報</vt:lpstr>
      <vt:lpstr>Transition probability-2: treatment effect</vt:lpstr>
      <vt:lpstr>Transition probability-3: Summary</vt:lpstr>
      <vt:lpstr>Transition probability-3: Summary (Edlin, p.97-100)</vt:lpstr>
      <vt:lpstr>Question</vt:lpstr>
      <vt:lpstr>                   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藥事經濟特論</dc:title>
  <dc:creator>LIN, Yi Ting</dc:creator>
  <cp:lastModifiedBy>LIN, Yi Ting</cp:lastModifiedBy>
  <cp:revision>6</cp:revision>
  <dcterms:created xsi:type="dcterms:W3CDTF">2022-09-12T14:33:36Z</dcterms:created>
  <dcterms:modified xsi:type="dcterms:W3CDTF">2023-10-24T08:39:05Z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0x0101009461D2622DC0E846B97825BB94367E9B</vt:lpwstr>
  </property>
</Properties>
</file>